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5.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33.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4" r:id="rId1"/>
  </p:sldMasterIdLst>
  <p:notesMasterIdLst>
    <p:notesMasterId r:id="rId40"/>
  </p:notesMasterIdLst>
  <p:handoutMasterIdLst>
    <p:handoutMasterId r:id="rId41"/>
  </p:handoutMasterIdLst>
  <p:sldIdLst>
    <p:sldId id="256" r:id="rId2"/>
    <p:sldId id="285" r:id="rId3"/>
    <p:sldId id="286" r:id="rId4"/>
    <p:sldId id="257" r:id="rId5"/>
    <p:sldId id="258" r:id="rId6"/>
    <p:sldId id="260" r:id="rId7"/>
    <p:sldId id="262" r:id="rId8"/>
    <p:sldId id="264" r:id="rId9"/>
    <p:sldId id="266" r:id="rId10"/>
    <p:sldId id="268" r:id="rId11"/>
    <p:sldId id="288" r:id="rId12"/>
    <p:sldId id="290" r:id="rId13"/>
    <p:sldId id="276" r:id="rId14"/>
    <p:sldId id="269" r:id="rId15"/>
    <p:sldId id="291" r:id="rId16"/>
    <p:sldId id="292" r:id="rId17"/>
    <p:sldId id="293" r:id="rId18"/>
    <p:sldId id="294" r:id="rId19"/>
    <p:sldId id="295" r:id="rId20"/>
    <p:sldId id="270" r:id="rId21"/>
    <p:sldId id="271" r:id="rId22"/>
    <p:sldId id="318" r:id="rId23"/>
    <p:sldId id="273" r:id="rId24"/>
    <p:sldId id="287" r:id="rId25"/>
    <p:sldId id="274" r:id="rId26"/>
    <p:sldId id="275" r:id="rId27"/>
    <p:sldId id="277" r:id="rId28"/>
    <p:sldId id="319" r:id="rId29"/>
    <p:sldId id="320" r:id="rId30"/>
    <p:sldId id="321" r:id="rId31"/>
    <p:sldId id="303" r:id="rId32"/>
    <p:sldId id="315" r:id="rId33"/>
    <p:sldId id="279" r:id="rId34"/>
    <p:sldId id="280" r:id="rId35"/>
    <p:sldId id="281" r:id="rId36"/>
    <p:sldId id="282" r:id="rId37"/>
    <p:sldId id="283" r:id="rId38"/>
    <p:sldId id="284"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32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990"/>
    <p:restoredTop sz="91429"/>
  </p:normalViewPr>
  <p:slideViewPr>
    <p:cSldViewPr snapToGrid="0" snapToObjects="1">
      <p:cViewPr varScale="1">
        <p:scale>
          <a:sx n="80" d="100"/>
          <a:sy n="80" d="100"/>
        </p:scale>
        <p:origin x="208" y="20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70" d="100"/>
          <a:sy n="70" d="100"/>
        </p:scale>
        <p:origin x="3624" y="1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diagrams/_rels/data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ata1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svg"/><Relationship Id="rId1" Type="http://schemas.openxmlformats.org/officeDocument/2006/relationships/image" Target="../media/image50.png"/><Relationship Id="rId6" Type="http://schemas.openxmlformats.org/officeDocument/2006/relationships/image" Target="../media/image55.svg"/><Relationship Id="rId5" Type="http://schemas.openxmlformats.org/officeDocument/2006/relationships/image" Target="../media/image54.png"/><Relationship Id="rId4" Type="http://schemas.openxmlformats.org/officeDocument/2006/relationships/image" Target="../media/image53.svg"/></Relationships>
</file>

<file path=ppt/diagrams/_rels/data11.xml.rels><?xml version="1.0" encoding="UTF-8" standalone="yes"?>
<Relationships xmlns="http://schemas.openxmlformats.org/package/2006/relationships"><Relationship Id="rId8" Type="http://schemas.openxmlformats.org/officeDocument/2006/relationships/image" Target="../media/image63.svg"/><Relationship Id="rId3" Type="http://schemas.openxmlformats.org/officeDocument/2006/relationships/image" Target="../media/image58.png"/><Relationship Id="rId7" Type="http://schemas.openxmlformats.org/officeDocument/2006/relationships/image" Target="../media/image62.png"/><Relationship Id="rId2" Type="http://schemas.openxmlformats.org/officeDocument/2006/relationships/image" Target="../media/image57.svg"/><Relationship Id="rId1" Type="http://schemas.openxmlformats.org/officeDocument/2006/relationships/image" Target="../media/image56.png"/><Relationship Id="rId6" Type="http://schemas.openxmlformats.org/officeDocument/2006/relationships/image" Target="../media/image61.svg"/><Relationship Id="rId5" Type="http://schemas.openxmlformats.org/officeDocument/2006/relationships/image" Target="../media/image60.png"/><Relationship Id="rId4" Type="http://schemas.openxmlformats.org/officeDocument/2006/relationships/image" Target="../media/image59.svg"/></Relationships>
</file>

<file path=ppt/diagrams/_rels/data13.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66.png"/><Relationship Id="rId7" Type="http://schemas.openxmlformats.org/officeDocument/2006/relationships/image" Target="../media/image28.png"/><Relationship Id="rId12" Type="http://schemas.openxmlformats.org/officeDocument/2006/relationships/image" Target="../media/image73.svg"/><Relationship Id="rId2" Type="http://schemas.openxmlformats.org/officeDocument/2006/relationships/image" Target="../media/image65.svg"/><Relationship Id="rId1" Type="http://schemas.openxmlformats.org/officeDocument/2006/relationships/image" Target="../media/image64.png"/><Relationship Id="rId6" Type="http://schemas.openxmlformats.org/officeDocument/2006/relationships/image" Target="../media/image69.svg"/><Relationship Id="rId11" Type="http://schemas.openxmlformats.org/officeDocument/2006/relationships/image" Target="../media/image72.png"/><Relationship Id="rId5" Type="http://schemas.openxmlformats.org/officeDocument/2006/relationships/image" Target="../media/image68.png"/><Relationship Id="rId10" Type="http://schemas.openxmlformats.org/officeDocument/2006/relationships/image" Target="../media/image71.svg"/><Relationship Id="rId4" Type="http://schemas.openxmlformats.org/officeDocument/2006/relationships/image" Target="../media/image67.svg"/><Relationship Id="rId9" Type="http://schemas.openxmlformats.org/officeDocument/2006/relationships/image" Target="../media/image70.png"/></Relationships>
</file>

<file path=ppt/diagrams/_rels/data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ata4.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ata5.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image" Target="../media/image8.png"/><Relationship Id="rId7" Type="http://schemas.openxmlformats.org/officeDocument/2006/relationships/image" Target="../media/image4.png"/><Relationship Id="rId2" Type="http://schemas.openxmlformats.org/officeDocument/2006/relationships/image" Target="../media/image31.svg"/><Relationship Id="rId1" Type="http://schemas.openxmlformats.org/officeDocument/2006/relationships/image" Target="../media/image30.png"/><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9.svg"/></Relationships>
</file>

<file path=ppt/diagrams/_rels/data9.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2.png"/><Relationship Id="rId7" Type="http://schemas.openxmlformats.org/officeDocument/2006/relationships/image" Target="../media/image8.png"/><Relationship Id="rId2" Type="http://schemas.openxmlformats.org/officeDocument/2006/relationships/image" Target="../media/image41.svg"/><Relationship Id="rId1" Type="http://schemas.openxmlformats.org/officeDocument/2006/relationships/image" Target="../media/image40.png"/><Relationship Id="rId6" Type="http://schemas.openxmlformats.org/officeDocument/2006/relationships/image" Target="../media/image45.svg"/><Relationship Id="rId5" Type="http://schemas.openxmlformats.org/officeDocument/2006/relationships/image" Target="../media/image44.png"/><Relationship Id="rId10" Type="http://schemas.openxmlformats.org/officeDocument/2006/relationships/image" Target="../media/image47.svg"/><Relationship Id="rId4" Type="http://schemas.openxmlformats.org/officeDocument/2006/relationships/image" Target="../media/image43.svg"/><Relationship Id="rId9" Type="http://schemas.openxmlformats.org/officeDocument/2006/relationships/image" Target="../media/image46.png"/></Relationships>
</file>

<file path=ppt/diagrams/_rels/drawing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1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svg"/><Relationship Id="rId1" Type="http://schemas.openxmlformats.org/officeDocument/2006/relationships/image" Target="../media/image50.png"/><Relationship Id="rId6" Type="http://schemas.openxmlformats.org/officeDocument/2006/relationships/image" Target="../media/image55.svg"/><Relationship Id="rId5" Type="http://schemas.openxmlformats.org/officeDocument/2006/relationships/image" Target="../media/image54.png"/><Relationship Id="rId4" Type="http://schemas.openxmlformats.org/officeDocument/2006/relationships/image" Target="../media/image53.svg"/></Relationships>
</file>

<file path=ppt/diagrams/_rels/drawing11.xml.rels><?xml version="1.0" encoding="UTF-8" standalone="yes"?>
<Relationships xmlns="http://schemas.openxmlformats.org/package/2006/relationships"><Relationship Id="rId8" Type="http://schemas.openxmlformats.org/officeDocument/2006/relationships/image" Target="../media/image63.svg"/><Relationship Id="rId3" Type="http://schemas.openxmlformats.org/officeDocument/2006/relationships/image" Target="../media/image58.png"/><Relationship Id="rId7" Type="http://schemas.openxmlformats.org/officeDocument/2006/relationships/image" Target="../media/image62.png"/><Relationship Id="rId2" Type="http://schemas.openxmlformats.org/officeDocument/2006/relationships/image" Target="../media/image57.svg"/><Relationship Id="rId1" Type="http://schemas.openxmlformats.org/officeDocument/2006/relationships/image" Target="../media/image56.png"/><Relationship Id="rId6" Type="http://schemas.openxmlformats.org/officeDocument/2006/relationships/image" Target="../media/image61.svg"/><Relationship Id="rId5" Type="http://schemas.openxmlformats.org/officeDocument/2006/relationships/image" Target="../media/image60.png"/><Relationship Id="rId4" Type="http://schemas.openxmlformats.org/officeDocument/2006/relationships/image" Target="../media/image59.svg"/></Relationships>
</file>

<file path=ppt/diagrams/_rels/drawing13.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66.png"/><Relationship Id="rId7" Type="http://schemas.openxmlformats.org/officeDocument/2006/relationships/image" Target="../media/image28.png"/><Relationship Id="rId12" Type="http://schemas.openxmlformats.org/officeDocument/2006/relationships/image" Target="../media/image73.svg"/><Relationship Id="rId2" Type="http://schemas.openxmlformats.org/officeDocument/2006/relationships/image" Target="../media/image65.svg"/><Relationship Id="rId1" Type="http://schemas.openxmlformats.org/officeDocument/2006/relationships/image" Target="../media/image64.png"/><Relationship Id="rId6" Type="http://schemas.openxmlformats.org/officeDocument/2006/relationships/image" Target="../media/image69.svg"/><Relationship Id="rId11" Type="http://schemas.openxmlformats.org/officeDocument/2006/relationships/image" Target="../media/image72.png"/><Relationship Id="rId5" Type="http://schemas.openxmlformats.org/officeDocument/2006/relationships/image" Target="../media/image68.png"/><Relationship Id="rId10" Type="http://schemas.openxmlformats.org/officeDocument/2006/relationships/image" Target="../media/image71.svg"/><Relationship Id="rId4" Type="http://schemas.openxmlformats.org/officeDocument/2006/relationships/image" Target="../media/image67.svg"/><Relationship Id="rId9" Type="http://schemas.openxmlformats.org/officeDocument/2006/relationships/image" Target="../media/image70.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rawing4.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rawing5.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image" Target="../media/image8.png"/><Relationship Id="rId7" Type="http://schemas.openxmlformats.org/officeDocument/2006/relationships/image" Target="../media/image4.png"/><Relationship Id="rId2" Type="http://schemas.openxmlformats.org/officeDocument/2006/relationships/image" Target="../media/image31.svg"/><Relationship Id="rId1" Type="http://schemas.openxmlformats.org/officeDocument/2006/relationships/image" Target="../media/image30.png"/><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9.svg"/></Relationships>
</file>

<file path=ppt/diagrams/_rels/drawing9.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2.png"/><Relationship Id="rId7" Type="http://schemas.openxmlformats.org/officeDocument/2006/relationships/image" Target="../media/image8.png"/><Relationship Id="rId2" Type="http://schemas.openxmlformats.org/officeDocument/2006/relationships/image" Target="../media/image41.svg"/><Relationship Id="rId1" Type="http://schemas.openxmlformats.org/officeDocument/2006/relationships/image" Target="../media/image40.png"/><Relationship Id="rId6" Type="http://schemas.openxmlformats.org/officeDocument/2006/relationships/image" Target="../media/image45.svg"/><Relationship Id="rId5" Type="http://schemas.openxmlformats.org/officeDocument/2006/relationships/image" Target="../media/image44.png"/><Relationship Id="rId10" Type="http://schemas.openxmlformats.org/officeDocument/2006/relationships/image" Target="../media/image47.svg"/><Relationship Id="rId4" Type="http://schemas.openxmlformats.org/officeDocument/2006/relationships/image" Target="../media/image43.svg"/><Relationship Id="rId9" Type="http://schemas.openxmlformats.org/officeDocument/2006/relationships/image" Target="../media/image46.pn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1BE00BE-9A6D-4A1E-8BF0-56F4FAD2CB72}"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641B41A1-3D7F-4E29-A167-8A5FBAC6CC0D}">
      <dgm:prSet/>
      <dgm:spPr/>
      <dgm:t>
        <a:bodyPr/>
        <a:lstStyle/>
        <a:p>
          <a:pPr>
            <a:defRPr cap="all"/>
          </a:pPr>
          <a:r>
            <a:rPr lang="en-US"/>
            <a:t>Baltimore-Washington Conference of the</a:t>
          </a:r>
        </a:p>
      </dgm:t>
    </dgm:pt>
    <dgm:pt modelId="{2C9D0AFC-3792-4C5B-B67F-24727E42AD33}" type="parTrans" cxnId="{D36997EC-BAC2-4C1F-B139-FAF4CC93152E}">
      <dgm:prSet/>
      <dgm:spPr/>
      <dgm:t>
        <a:bodyPr/>
        <a:lstStyle/>
        <a:p>
          <a:endParaRPr lang="en-US"/>
        </a:p>
      </dgm:t>
    </dgm:pt>
    <dgm:pt modelId="{9D1C852A-3A3D-4DA5-8920-1031DE1DE004}" type="sibTrans" cxnId="{D36997EC-BAC2-4C1F-B139-FAF4CC93152E}">
      <dgm:prSet/>
      <dgm:spPr/>
      <dgm:t>
        <a:bodyPr/>
        <a:lstStyle/>
        <a:p>
          <a:endParaRPr lang="en-US"/>
        </a:p>
      </dgm:t>
    </dgm:pt>
    <dgm:pt modelId="{86FDDCC7-37FA-41C1-8E21-0D6B1DEDC7EE}">
      <dgm:prSet/>
      <dgm:spPr/>
      <dgm:t>
        <a:bodyPr/>
        <a:lstStyle/>
        <a:p>
          <a:pPr>
            <a:defRPr cap="all"/>
          </a:pPr>
          <a:r>
            <a:rPr lang="en-US"/>
            <a:t>United Methodist Church</a:t>
          </a:r>
        </a:p>
      </dgm:t>
    </dgm:pt>
    <dgm:pt modelId="{4BFC28BE-22E5-4BBD-9F93-B3AEA7D6297B}" type="parTrans" cxnId="{9698C2B0-2B33-4FCB-A936-3715A7CA1679}">
      <dgm:prSet/>
      <dgm:spPr/>
      <dgm:t>
        <a:bodyPr/>
        <a:lstStyle/>
        <a:p>
          <a:endParaRPr lang="en-US"/>
        </a:p>
      </dgm:t>
    </dgm:pt>
    <dgm:pt modelId="{7DAEF282-B054-4EB5-A9D7-36484F886F25}" type="sibTrans" cxnId="{9698C2B0-2B33-4FCB-A936-3715A7CA1679}">
      <dgm:prSet/>
      <dgm:spPr/>
      <dgm:t>
        <a:bodyPr/>
        <a:lstStyle/>
        <a:p>
          <a:endParaRPr lang="en-US"/>
        </a:p>
      </dgm:t>
    </dgm:pt>
    <dgm:pt modelId="{E1E86CC4-803B-46EC-A8A2-38D88D4E0146}">
      <dgm:prSet/>
      <dgm:spPr/>
      <dgm:t>
        <a:bodyPr/>
        <a:lstStyle/>
        <a:p>
          <a:pPr>
            <a:defRPr cap="all"/>
          </a:pPr>
          <a:r>
            <a:rPr lang="en-US" dirty="0"/>
            <a:t>Training Tuesday, January 14, 2020</a:t>
          </a:r>
        </a:p>
      </dgm:t>
    </dgm:pt>
    <dgm:pt modelId="{61413465-32C5-4FD3-9E7A-2EE518BB6E59}" type="parTrans" cxnId="{C0597582-F0D2-4596-B2F6-72199F98048E}">
      <dgm:prSet/>
      <dgm:spPr/>
      <dgm:t>
        <a:bodyPr/>
        <a:lstStyle/>
        <a:p>
          <a:endParaRPr lang="en-US"/>
        </a:p>
      </dgm:t>
    </dgm:pt>
    <dgm:pt modelId="{55C32CFB-6D80-4D00-BBE8-9158AB8AF686}" type="sibTrans" cxnId="{C0597582-F0D2-4596-B2F6-72199F98048E}">
      <dgm:prSet/>
      <dgm:spPr/>
      <dgm:t>
        <a:bodyPr/>
        <a:lstStyle/>
        <a:p>
          <a:endParaRPr lang="en-US"/>
        </a:p>
      </dgm:t>
    </dgm:pt>
    <dgm:pt modelId="{F280A624-2481-4714-855F-9524D976F762}">
      <dgm:prSet/>
      <dgm:spPr/>
      <dgm:t>
        <a:bodyPr/>
        <a:lstStyle/>
        <a:p>
          <a:pPr>
            <a:defRPr cap="all"/>
          </a:pPr>
          <a:r>
            <a:rPr lang="en-US"/>
            <a:t>Rev. Dr. Johnsie W. Cogman, Presenter</a:t>
          </a:r>
        </a:p>
      </dgm:t>
    </dgm:pt>
    <dgm:pt modelId="{59190F0F-E11D-4173-ACCE-27232BF11A93}" type="parTrans" cxnId="{1D5CC898-E40A-4843-8A63-A8BFC6BA940A}">
      <dgm:prSet/>
      <dgm:spPr/>
      <dgm:t>
        <a:bodyPr/>
        <a:lstStyle/>
        <a:p>
          <a:endParaRPr lang="en-US"/>
        </a:p>
      </dgm:t>
    </dgm:pt>
    <dgm:pt modelId="{A92862E4-8BA7-4F9F-8749-0A8DB3CCECD7}" type="sibTrans" cxnId="{1D5CC898-E40A-4843-8A63-A8BFC6BA940A}">
      <dgm:prSet/>
      <dgm:spPr/>
      <dgm:t>
        <a:bodyPr/>
        <a:lstStyle/>
        <a:p>
          <a:endParaRPr lang="en-US"/>
        </a:p>
      </dgm:t>
    </dgm:pt>
    <dgm:pt modelId="{44D156F9-EED2-40BB-AD03-7118811DAC03}" type="pres">
      <dgm:prSet presAssocID="{F1BE00BE-9A6D-4A1E-8BF0-56F4FAD2CB72}" presName="root" presStyleCnt="0">
        <dgm:presLayoutVars>
          <dgm:dir/>
          <dgm:resizeHandles val="exact"/>
        </dgm:presLayoutVars>
      </dgm:prSet>
      <dgm:spPr/>
    </dgm:pt>
    <dgm:pt modelId="{14A40181-FC4E-4463-AD84-35C8E1D52578}" type="pres">
      <dgm:prSet presAssocID="{641B41A1-3D7F-4E29-A167-8A5FBAC6CC0D}" presName="compNode" presStyleCnt="0"/>
      <dgm:spPr/>
    </dgm:pt>
    <dgm:pt modelId="{C1EBD54B-01D9-413A-8D16-FFF268C28C9D}" type="pres">
      <dgm:prSet presAssocID="{641B41A1-3D7F-4E29-A167-8A5FBAC6CC0D}" presName="iconBgRect" presStyleLbl="bgShp" presStyleIdx="0" presStyleCnt="4"/>
      <dgm:spPr>
        <a:prstGeom prst="round2DiagRect">
          <a:avLst>
            <a:gd name="adj1" fmla="val 29727"/>
            <a:gd name="adj2" fmla="val 0"/>
          </a:avLst>
        </a:prstGeom>
      </dgm:spPr>
    </dgm:pt>
    <dgm:pt modelId="{CAAC056F-E6A4-463C-82F9-351FE1C30E75}" type="pres">
      <dgm:prSet presAssocID="{641B41A1-3D7F-4E29-A167-8A5FBAC6CC0D}"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onnections"/>
        </a:ext>
      </dgm:extLst>
    </dgm:pt>
    <dgm:pt modelId="{D4F9C374-6302-4736-A81C-3BB23D6A1D86}" type="pres">
      <dgm:prSet presAssocID="{641B41A1-3D7F-4E29-A167-8A5FBAC6CC0D}" presName="spaceRect" presStyleCnt="0"/>
      <dgm:spPr/>
    </dgm:pt>
    <dgm:pt modelId="{7CED6E9E-6B47-4DA1-BDF8-66B459F4F81C}" type="pres">
      <dgm:prSet presAssocID="{641B41A1-3D7F-4E29-A167-8A5FBAC6CC0D}" presName="textRect" presStyleLbl="revTx" presStyleIdx="0" presStyleCnt="4">
        <dgm:presLayoutVars>
          <dgm:chMax val="1"/>
          <dgm:chPref val="1"/>
        </dgm:presLayoutVars>
      </dgm:prSet>
      <dgm:spPr/>
    </dgm:pt>
    <dgm:pt modelId="{F6257CCC-9A49-42EE-A843-52CB46F7BBAF}" type="pres">
      <dgm:prSet presAssocID="{9D1C852A-3A3D-4DA5-8920-1031DE1DE004}" presName="sibTrans" presStyleCnt="0"/>
      <dgm:spPr/>
    </dgm:pt>
    <dgm:pt modelId="{317128D9-01A7-4DCB-9A4C-A2B40AC73E24}" type="pres">
      <dgm:prSet presAssocID="{86FDDCC7-37FA-41C1-8E21-0D6B1DEDC7EE}" presName="compNode" presStyleCnt="0"/>
      <dgm:spPr/>
    </dgm:pt>
    <dgm:pt modelId="{A9695233-5088-4F63-83D5-17F5BD4A5B6D}" type="pres">
      <dgm:prSet presAssocID="{86FDDCC7-37FA-41C1-8E21-0D6B1DEDC7EE}" presName="iconBgRect" presStyleLbl="bgShp" presStyleIdx="1" presStyleCnt="4"/>
      <dgm:spPr>
        <a:prstGeom prst="round2DiagRect">
          <a:avLst>
            <a:gd name="adj1" fmla="val 29727"/>
            <a:gd name="adj2" fmla="val 0"/>
          </a:avLst>
        </a:prstGeom>
      </dgm:spPr>
    </dgm:pt>
    <dgm:pt modelId="{2D460B0A-38EC-4CB6-A1D0-1DDA3C0E5002}" type="pres">
      <dgm:prSet presAssocID="{86FDDCC7-37FA-41C1-8E21-0D6B1DEDC7EE}"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roup"/>
        </a:ext>
      </dgm:extLst>
    </dgm:pt>
    <dgm:pt modelId="{9E67C987-2139-404B-A52C-05D5F30304AA}" type="pres">
      <dgm:prSet presAssocID="{86FDDCC7-37FA-41C1-8E21-0D6B1DEDC7EE}" presName="spaceRect" presStyleCnt="0"/>
      <dgm:spPr/>
    </dgm:pt>
    <dgm:pt modelId="{CDFF6629-D95B-4EC5-A3D9-F33609DA23E7}" type="pres">
      <dgm:prSet presAssocID="{86FDDCC7-37FA-41C1-8E21-0D6B1DEDC7EE}" presName="textRect" presStyleLbl="revTx" presStyleIdx="1" presStyleCnt="4">
        <dgm:presLayoutVars>
          <dgm:chMax val="1"/>
          <dgm:chPref val="1"/>
        </dgm:presLayoutVars>
      </dgm:prSet>
      <dgm:spPr/>
    </dgm:pt>
    <dgm:pt modelId="{0294EE15-A5C8-4570-AA40-4E4C6FEDA0B1}" type="pres">
      <dgm:prSet presAssocID="{7DAEF282-B054-4EB5-A9D7-36484F886F25}" presName="sibTrans" presStyleCnt="0"/>
      <dgm:spPr/>
    </dgm:pt>
    <dgm:pt modelId="{6B1CD39C-1B95-49D3-AE98-0DFDFD0A1871}" type="pres">
      <dgm:prSet presAssocID="{E1E86CC4-803B-46EC-A8A2-38D88D4E0146}" presName="compNode" presStyleCnt="0"/>
      <dgm:spPr/>
    </dgm:pt>
    <dgm:pt modelId="{E47EB369-CC8D-4E6F-88EC-94E6068E5373}" type="pres">
      <dgm:prSet presAssocID="{E1E86CC4-803B-46EC-A8A2-38D88D4E0146}" presName="iconBgRect" presStyleLbl="bgShp" presStyleIdx="2" presStyleCnt="4"/>
      <dgm:spPr>
        <a:prstGeom prst="round2DiagRect">
          <a:avLst>
            <a:gd name="adj1" fmla="val 29727"/>
            <a:gd name="adj2" fmla="val 0"/>
          </a:avLst>
        </a:prstGeom>
      </dgm:spPr>
    </dgm:pt>
    <dgm:pt modelId="{66658372-D219-4E9E-8BFE-D681AB30DDBA}" type="pres">
      <dgm:prSet presAssocID="{E1E86CC4-803B-46EC-A8A2-38D88D4E0146}"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umbbell"/>
        </a:ext>
      </dgm:extLst>
    </dgm:pt>
    <dgm:pt modelId="{98E5419F-0C98-4F02-9318-AA47243F4892}" type="pres">
      <dgm:prSet presAssocID="{E1E86CC4-803B-46EC-A8A2-38D88D4E0146}" presName="spaceRect" presStyleCnt="0"/>
      <dgm:spPr/>
    </dgm:pt>
    <dgm:pt modelId="{09172573-43E5-4DCB-A435-13997F6F19F0}" type="pres">
      <dgm:prSet presAssocID="{E1E86CC4-803B-46EC-A8A2-38D88D4E0146}" presName="textRect" presStyleLbl="revTx" presStyleIdx="2" presStyleCnt="4">
        <dgm:presLayoutVars>
          <dgm:chMax val="1"/>
          <dgm:chPref val="1"/>
        </dgm:presLayoutVars>
      </dgm:prSet>
      <dgm:spPr/>
    </dgm:pt>
    <dgm:pt modelId="{CCF694FB-CE46-4AC7-918E-553E72118F93}" type="pres">
      <dgm:prSet presAssocID="{55C32CFB-6D80-4D00-BBE8-9158AB8AF686}" presName="sibTrans" presStyleCnt="0"/>
      <dgm:spPr/>
    </dgm:pt>
    <dgm:pt modelId="{F906E6E0-2923-42E6-8E9E-9A8761AAF314}" type="pres">
      <dgm:prSet presAssocID="{F280A624-2481-4714-855F-9524D976F762}" presName="compNode" presStyleCnt="0"/>
      <dgm:spPr/>
    </dgm:pt>
    <dgm:pt modelId="{5886DB1E-03D9-4C85-AF57-D61D25FB6483}" type="pres">
      <dgm:prSet presAssocID="{F280A624-2481-4714-855F-9524D976F762}" presName="iconBgRect" presStyleLbl="bgShp" presStyleIdx="3" presStyleCnt="4"/>
      <dgm:spPr>
        <a:prstGeom prst="round2DiagRect">
          <a:avLst>
            <a:gd name="adj1" fmla="val 29727"/>
            <a:gd name="adj2" fmla="val 0"/>
          </a:avLst>
        </a:prstGeom>
      </dgm:spPr>
    </dgm:pt>
    <dgm:pt modelId="{AD411D04-E31D-4527-9B02-449A9C8ED135}" type="pres">
      <dgm:prSet presAssocID="{F280A624-2481-4714-855F-9524D976F762}"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Lecturer"/>
        </a:ext>
      </dgm:extLst>
    </dgm:pt>
    <dgm:pt modelId="{6241036D-2576-4B9A-B084-DAA8675B2699}" type="pres">
      <dgm:prSet presAssocID="{F280A624-2481-4714-855F-9524D976F762}" presName="spaceRect" presStyleCnt="0"/>
      <dgm:spPr/>
    </dgm:pt>
    <dgm:pt modelId="{295F811B-906E-4672-A1EE-6928A49B6015}" type="pres">
      <dgm:prSet presAssocID="{F280A624-2481-4714-855F-9524D976F762}" presName="textRect" presStyleLbl="revTx" presStyleIdx="3" presStyleCnt="4">
        <dgm:presLayoutVars>
          <dgm:chMax val="1"/>
          <dgm:chPref val="1"/>
        </dgm:presLayoutVars>
      </dgm:prSet>
      <dgm:spPr/>
    </dgm:pt>
  </dgm:ptLst>
  <dgm:cxnLst>
    <dgm:cxn modelId="{A02A562B-98B7-4028-B4B7-336FDEDF5DD4}" type="presOf" srcId="{86FDDCC7-37FA-41C1-8E21-0D6B1DEDC7EE}" destId="{CDFF6629-D95B-4EC5-A3D9-F33609DA23E7}" srcOrd="0" destOrd="0" presId="urn:microsoft.com/office/officeart/2018/5/layout/IconLeafLabelList"/>
    <dgm:cxn modelId="{27A25872-D952-4DC3-889E-FCEA7ECBBB8E}" type="presOf" srcId="{E1E86CC4-803B-46EC-A8A2-38D88D4E0146}" destId="{09172573-43E5-4DCB-A435-13997F6F19F0}" srcOrd="0" destOrd="0" presId="urn:microsoft.com/office/officeart/2018/5/layout/IconLeafLabelList"/>
    <dgm:cxn modelId="{C0597582-F0D2-4596-B2F6-72199F98048E}" srcId="{F1BE00BE-9A6D-4A1E-8BF0-56F4FAD2CB72}" destId="{E1E86CC4-803B-46EC-A8A2-38D88D4E0146}" srcOrd="2" destOrd="0" parTransId="{61413465-32C5-4FD3-9E7A-2EE518BB6E59}" sibTransId="{55C32CFB-6D80-4D00-BBE8-9158AB8AF686}"/>
    <dgm:cxn modelId="{1D5CC898-E40A-4843-8A63-A8BFC6BA940A}" srcId="{F1BE00BE-9A6D-4A1E-8BF0-56F4FAD2CB72}" destId="{F280A624-2481-4714-855F-9524D976F762}" srcOrd="3" destOrd="0" parTransId="{59190F0F-E11D-4173-ACCE-27232BF11A93}" sibTransId="{A92862E4-8BA7-4F9F-8749-0A8DB3CCECD7}"/>
    <dgm:cxn modelId="{9698C2B0-2B33-4FCB-A936-3715A7CA1679}" srcId="{F1BE00BE-9A6D-4A1E-8BF0-56F4FAD2CB72}" destId="{86FDDCC7-37FA-41C1-8E21-0D6B1DEDC7EE}" srcOrd="1" destOrd="0" parTransId="{4BFC28BE-22E5-4BBD-9F93-B3AEA7D6297B}" sibTransId="{7DAEF282-B054-4EB5-A9D7-36484F886F25}"/>
    <dgm:cxn modelId="{91E139CF-DD65-45E8-8751-4F33F68F0DAB}" type="presOf" srcId="{F280A624-2481-4714-855F-9524D976F762}" destId="{295F811B-906E-4672-A1EE-6928A49B6015}" srcOrd="0" destOrd="0" presId="urn:microsoft.com/office/officeart/2018/5/layout/IconLeafLabelList"/>
    <dgm:cxn modelId="{6DF018D5-C82D-412D-85A5-C5E3E01D5971}" type="presOf" srcId="{F1BE00BE-9A6D-4A1E-8BF0-56F4FAD2CB72}" destId="{44D156F9-EED2-40BB-AD03-7118811DAC03}" srcOrd="0" destOrd="0" presId="urn:microsoft.com/office/officeart/2018/5/layout/IconLeafLabelList"/>
    <dgm:cxn modelId="{D36997EC-BAC2-4C1F-B139-FAF4CC93152E}" srcId="{F1BE00BE-9A6D-4A1E-8BF0-56F4FAD2CB72}" destId="{641B41A1-3D7F-4E29-A167-8A5FBAC6CC0D}" srcOrd="0" destOrd="0" parTransId="{2C9D0AFC-3792-4C5B-B67F-24727E42AD33}" sibTransId="{9D1C852A-3A3D-4DA5-8920-1031DE1DE004}"/>
    <dgm:cxn modelId="{D92A36FB-947E-4398-B183-0A15514CFA5F}" type="presOf" srcId="{641B41A1-3D7F-4E29-A167-8A5FBAC6CC0D}" destId="{7CED6E9E-6B47-4DA1-BDF8-66B459F4F81C}" srcOrd="0" destOrd="0" presId="urn:microsoft.com/office/officeart/2018/5/layout/IconLeafLabelList"/>
    <dgm:cxn modelId="{6BDC354B-62B5-4775-A1CA-FF306AE6538A}" type="presParOf" srcId="{44D156F9-EED2-40BB-AD03-7118811DAC03}" destId="{14A40181-FC4E-4463-AD84-35C8E1D52578}" srcOrd="0" destOrd="0" presId="urn:microsoft.com/office/officeart/2018/5/layout/IconLeafLabelList"/>
    <dgm:cxn modelId="{214F2A8A-611A-400D-98B7-CDF7A19B70B8}" type="presParOf" srcId="{14A40181-FC4E-4463-AD84-35C8E1D52578}" destId="{C1EBD54B-01D9-413A-8D16-FFF268C28C9D}" srcOrd="0" destOrd="0" presId="urn:microsoft.com/office/officeart/2018/5/layout/IconLeafLabelList"/>
    <dgm:cxn modelId="{0186D00A-3EE1-45EA-9B10-CC50CCAF34C5}" type="presParOf" srcId="{14A40181-FC4E-4463-AD84-35C8E1D52578}" destId="{CAAC056F-E6A4-463C-82F9-351FE1C30E75}" srcOrd="1" destOrd="0" presId="urn:microsoft.com/office/officeart/2018/5/layout/IconLeafLabelList"/>
    <dgm:cxn modelId="{F4A692F6-5B90-4F69-928E-D107C1CA98AD}" type="presParOf" srcId="{14A40181-FC4E-4463-AD84-35C8E1D52578}" destId="{D4F9C374-6302-4736-A81C-3BB23D6A1D86}" srcOrd="2" destOrd="0" presId="urn:microsoft.com/office/officeart/2018/5/layout/IconLeafLabelList"/>
    <dgm:cxn modelId="{60DA0E0B-EEA3-4EAB-BA17-C7FD8E1BE4D1}" type="presParOf" srcId="{14A40181-FC4E-4463-AD84-35C8E1D52578}" destId="{7CED6E9E-6B47-4DA1-BDF8-66B459F4F81C}" srcOrd="3" destOrd="0" presId="urn:microsoft.com/office/officeart/2018/5/layout/IconLeafLabelList"/>
    <dgm:cxn modelId="{45EA8397-EAE7-4D48-BCE6-545AF29A885A}" type="presParOf" srcId="{44D156F9-EED2-40BB-AD03-7118811DAC03}" destId="{F6257CCC-9A49-42EE-A843-52CB46F7BBAF}" srcOrd="1" destOrd="0" presId="urn:microsoft.com/office/officeart/2018/5/layout/IconLeafLabelList"/>
    <dgm:cxn modelId="{064F7F06-1E25-4A2E-AC32-5BB8F3758C48}" type="presParOf" srcId="{44D156F9-EED2-40BB-AD03-7118811DAC03}" destId="{317128D9-01A7-4DCB-9A4C-A2B40AC73E24}" srcOrd="2" destOrd="0" presId="urn:microsoft.com/office/officeart/2018/5/layout/IconLeafLabelList"/>
    <dgm:cxn modelId="{EBC6CA7D-8BE4-4922-8343-2AF527C7FF3F}" type="presParOf" srcId="{317128D9-01A7-4DCB-9A4C-A2B40AC73E24}" destId="{A9695233-5088-4F63-83D5-17F5BD4A5B6D}" srcOrd="0" destOrd="0" presId="urn:microsoft.com/office/officeart/2018/5/layout/IconLeafLabelList"/>
    <dgm:cxn modelId="{B420BDD3-2484-48DE-B5CE-C5260C0DC845}" type="presParOf" srcId="{317128D9-01A7-4DCB-9A4C-A2B40AC73E24}" destId="{2D460B0A-38EC-4CB6-A1D0-1DDA3C0E5002}" srcOrd="1" destOrd="0" presId="urn:microsoft.com/office/officeart/2018/5/layout/IconLeafLabelList"/>
    <dgm:cxn modelId="{C64ABCE4-BA7B-4BD2-A357-271993BD3CFE}" type="presParOf" srcId="{317128D9-01A7-4DCB-9A4C-A2B40AC73E24}" destId="{9E67C987-2139-404B-A52C-05D5F30304AA}" srcOrd="2" destOrd="0" presId="urn:microsoft.com/office/officeart/2018/5/layout/IconLeafLabelList"/>
    <dgm:cxn modelId="{14DFD42E-EE84-452C-94ED-07077CDD90F9}" type="presParOf" srcId="{317128D9-01A7-4DCB-9A4C-A2B40AC73E24}" destId="{CDFF6629-D95B-4EC5-A3D9-F33609DA23E7}" srcOrd="3" destOrd="0" presId="urn:microsoft.com/office/officeart/2018/5/layout/IconLeafLabelList"/>
    <dgm:cxn modelId="{17386CEF-80AB-4EB3-B521-8287808899D7}" type="presParOf" srcId="{44D156F9-EED2-40BB-AD03-7118811DAC03}" destId="{0294EE15-A5C8-4570-AA40-4E4C6FEDA0B1}" srcOrd="3" destOrd="0" presId="urn:microsoft.com/office/officeart/2018/5/layout/IconLeafLabelList"/>
    <dgm:cxn modelId="{D0D6EFB1-C860-4E3F-985A-327959FA8325}" type="presParOf" srcId="{44D156F9-EED2-40BB-AD03-7118811DAC03}" destId="{6B1CD39C-1B95-49D3-AE98-0DFDFD0A1871}" srcOrd="4" destOrd="0" presId="urn:microsoft.com/office/officeart/2018/5/layout/IconLeafLabelList"/>
    <dgm:cxn modelId="{40E3E31C-87E8-489F-B78F-F0554A6C40F3}" type="presParOf" srcId="{6B1CD39C-1B95-49D3-AE98-0DFDFD0A1871}" destId="{E47EB369-CC8D-4E6F-88EC-94E6068E5373}" srcOrd="0" destOrd="0" presId="urn:microsoft.com/office/officeart/2018/5/layout/IconLeafLabelList"/>
    <dgm:cxn modelId="{57F57FC1-6D4F-4A62-A192-B856E9C9BB6F}" type="presParOf" srcId="{6B1CD39C-1B95-49D3-AE98-0DFDFD0A1871}" destId="{66658372-D219-4E9E-8BFE-D681AB30DDBA}" srcOrd="1" destOrd="0" presId="urn:microsoft.com/office/officeart/2018/5/layout/IconLeafLabelList"/>
    <dgm:cxn modelId="{26D155C0-6ADF-4FBA-9801-9601B49E203E}" type="presParOf" srcId="{6B1CD39C-1B95-49D3-AE98-0DFDFD0A1871}" destId="{98E5419F-0C98-4F02-9318-AA47243F4892}" srcOrd="2" destOrd="0" presId="urn:microsoft.com/office/officeart/2018/5/layout/IconLeafLabelList"/>
    <dgm:cxn modelId="{4E4E62B5-0247-41B7-B602-AE82DEB0466A}" type="presParOf" srcId="{6B1CD39C-1B95-49D3-AE98-0DFDFD0A1871}" destId="{09172573-43E5-4DCB-A435-13997F6F19F0}" srcOrd="3" destOrd="0" presId="urn:microsoft.com/office/officeart/2018/5/layout/IconLeafLabelList"/>
    <dgm:cxn modelId="{A643104A-7EE1-4334-A5C9-D3096FE1899D}" type="presParOf" srcId="{44D156F9-EED2-40BB-AD03-7118811DAC03}" destId="{CCF694FB-CE46-4AC7-918E-553E72118F93}" srcOrd="5" destOrd="0" presId="urn:microsoft.com/office/officeart/2018/5/layout/IconLeafLabelList"/>
    <dgm:cxn modelId="{A3DF80E9-1F92-4890-99A7-770F6BA392EC}" type="presParOf" srcId="{44D156F9-EED2-40BB-AD03-7118811DAC03}" destId="{F906E6E0-2923-42E6-8E9E-9A8761AAF314}" srcOrd="6" destOrd="0" presId="urn:microsoft.com/office/officeart/2018/5/layout/IconLeafLabelList"/>
    <dgm:cxn modelId="{B07A15C6-37DD-477B-95C5-2D9B0ECDB482}" type="presParOf" srcId="{F906E6E0-2923-42E6-8E9E-9A8761AAF314}" destId="{5886DB1E-03D9-4C85-AF57-D61D25FB6483}" srcOrd="0" destOrd="0" presId="urn:microsoft.com/office/officeart/2018/5/layout/IconLeafLabelList"/>
    <dgm:cxn modelId="{C86ED4BD-33AE-44DC-806D-7052F588F3FD}" type="presParOf" srcId="{F906E6E0-2923-42E6-8E9E-9A8761AAF314}" destId="{AD411D04-E31D-4527-9B02-449A9C8ED135}" srcOrd="1" destOrd="0" presId="urn:microsoft.com/office/officeart/2018/5/layout/IconLeafLabelList"/>
    <dgm:cxn modelId="{F6F90F45-0203-418E-ADA2-BFA03F49DFC9}" type="presParOf" srcId="{F906E6E0-2923-42E6-8E9E-9A8761AAF314}" destId="{6241036D-2576-4B9A-B084-DAA8675B2699}" srcOrd="2" destOrd="0" presId="urn:microsoft.com/office/officeart/2018/5/layout/IconLeafLabelList"/>
    <dgm:cxn modelId="{552CF55D-EF54-43B7-880A-C29393EE6EB5}" type="presParOf" srcId="{F906E6E0-2923-42E6-8E9E-9A8761AAF314}" destId="{295F811B-906E-4672-A1EE-6928A49B6015}" srcOrd="3" destOrd="0" presId="urn:microsoft.com/office/officeart/2018/5/layout/IconLeaf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0F7387B-1946-47DA-A558-5E2972EDFAB5}"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44A16B30-D8DD-41E6-A31F-E5750EE7BCB0}">
      <dgm:prSet/>
      <dgm:spPr/>
      <dgm:t>
        <a:bodyPr/>
        <a:lstStyle/>
        <a:p>
          <a:r>
            <a:rPr lang="en-US"/>
            <a:t>Evaluates and Makes Decisions that</a:t>
          </a:r>
        </a:p>
      </dgm:t>
    </dgm:pt>
    <dgm:pt modelId="{5FA67C4D-FC11-47CC-84EE-0B8325B511B1}" type="parTrans" cxnId="{8658C1E9-A5A0-42B0-BBDB-4B81833CCBF9}">
      <dgm:prSet/>
      <dgm:spPr/>
      <dgm:t>
        <a:bodyPr/>
        <a:lstStyle/>
        <a:p>
          <a:endParaRPr lang="en-US"/>
        </a:p>
      </dgm:t>
    </dgm:pt>
    <dgm:pt modelId="{0D2C59AA-16C1-49D0-89BC-0E460D8AE8D1}" type="sibTrans" cxnId="{8658C1E9-A5A0-42B0-BBDB-4B81833CCBF9}">
      <dgm:prSet/>
      <dgm:spPr/>
      <dgm:t>
        <a:bodyPr/>
        <a:lstStyle/>
        <a:p>
          <a:endParaRPr lang="en-US"/>
        </a:p>
      </dgm:t>
    </dgm:pt>
    <dgm:pt modelId="{70D33585-3CFF-483E-9A43-682C2D2D6F1C}">
      <dgm:prSet/>
      <dgm:spPr/>
      <dgm:t>
        <a:bodyPr/>
        <a:lstStyle/>
        <a:p>
          <a:r>
            <a:rPr lang="en-US" dirty="0">
              <a:solidFill>
                <a:schemeClr val="tx1"/>
              </a:solidFill>
            </a:rPr>
            <a:t>Impact Deployment of Resources to Achieve our Mission</a:t>
          </a:r>
        </a:p>
      </dgm:t>
    </dgm:pt>
    <dgm:pt modelId="{8B821F6C-5A7E-4CAC-B18A-0EBE349C8F23}" type="parTrans" cxnId="{52FC18F4-77A8-4FD6-BD0C-C071C925F318}">
      <dgm:prSet/>
      <dgm:spPr/>
      <dgm:t>
        <a:bodyPr/>
        <a:lstStyle/>
        <a:p>
          <a:endParaRPr lang="en-US"/>
        </a:p>
      </dgm:t>
    </dgm:pt>
    <dgm:pt modelId="{08125C02-6255-486E-9CEC-5DA4002DE62B}" type="sibTrans" cxnId="{52FC18F4-77A8-4FD6-BD0C-C071C925F318}">
      <dgm:prSet/>
      <dgm:spPr/>
      <dgm:t>
        <a:bodyPr/>
        <a:lstStyle/>
        <a:p>
          <a:endParaRPr lang="en-US"/>
        </a:p>
      </dgm:t>
    </dgm:pt>
    <dgm:pt modelId="{13C88E16-BDBA-48F8-B43E-EB8C369BCB08}">
      <dgm:prSet/>
      <dgm:spPr/>
      <dgm:t>
        <a:bodyPr/>
        <a:lstStyle/>
        <a:p>
          <a:r>
            <a:rPr lang="en-US" dirty="0">
              <a:solidFill>
                <a:schemeClr val="tx1"/>
              </a:solidFill>
            </a:rPr>
            <a:t>Improve the Ability of Those on the Front-Line to Fulfill our Purpose</a:t>
          </a:r>
        </a:p>
      </dgm:t>
    </dgm:pt>
    <dgm:pt modelId="{258F2C9F-44E9-42B2-967C-695179F3182C}" type="parTrans" cxnId="{539EB381-4B7F-4303-BD19-709DC449EB5C}">
      <dgm:prSet/>
      <dgm:spPr/>
      <dgm:t>
        <a:bodyPr/>
        <a:lstStyle/>
        <a:p>
          <a:endParaRPr lang="en-US"/>
        </a:p>
      </dgm:t>
    </dgm:pt>
    <dgm:pt modelId="{4BCBB5D3-3171-4EB0-9B3F-F58F72E45CC8}" type="sibTrans" cxnId="{539EB381-4B7F-4303-BD19-709DC449EB5C}">
      <dgm:prSet/>
      <dgm:spPr/>
      <dgm:t>
        <a:bodyPr/>
        <a:lstStyle/>
        <a:p>
          <a:endParaRPr lang="en-US"/>
        </a:p>
      </dgm:t>
    </dgm:pt>
    <dgm:pt modelId="{82E90FF4-4AF0-4AB2-B1E0-171D27E46A78}">
      <dgm:prSet/>
      <dgm:spPr/>
      <dgm:t>
        <a:bodyPr/>
        <a:lstStyle/>
        <a:p>
          <a:r>
            <a:rPr lang="en-US"/>
            <a:t>4 of the 11 Meetings are Strategic in Nature</a:t>
          </a:r>
        </a:p>
      </dgm:t>
    </dgm:pt>
    <dgm:pt modelId="{E38B3CAB-386F-4EFC-ACA0-FFEBD621D40F}" type="parTrans" cxnId="{20D679A5-CAA7-4763-9262-3E951481AC4B}">
      <dgm:prSet/>
      <dgm:spPr/>
      <dgm:t>
        <a:bodyPr/>
        <a:lstStyle/>
        <a:p>
          <a:endParaRPr lang="en-US"/>
        </a:p>
      </dgm:t>
    </dgm:pt>
    <dgm:pt modelId="{4E20330E-E770-4BF6-9D57-50AE3E2BE817}" type="sibTrans" cxnId="{20D679A5-CAA7-4763-9262-3E951481AC4B}">
      <dgm:prSet/>
      <dgm:spPr/>
      <dgm:t>
        <a:bodyPr/>
        <a:lstStyle/>
        <a:p>
          <a:endParaRPr lang="en-US"/>
        </a:p>
      </dgm:t>
    </dgm:pt>
    <dgm:pt modelId="{55578C90-B501-4FEC-AAE3-A52F09458F38}">
      <dgm:prSet/>
      <dgm:spPr/>
      <dgm:t>
        <a:bodyPr/>
        <a:lstStyle/>
        <a:p>
          <a:r>
            <a:rPr lang="en-US" dirty="0">
              <a:solidFill>
                <a:schemeClr val="tx1"/>
              </a:solidFill>
            </a:rPr>
            <a:t>2x/year for audit &amp; planning</a:t>
          </a:r>
        </a:p>
      </dgm:t>
    </dgm:pt>
    <dgm:pt modelId="{7D0FB3BB-31D1-490B-945D-5B8888022133}" type="parTrans" cxnId="{9A71E310-FE49-4985-B552-4A5CC5226DB4}">
      <dgm:prSet/>
      <dgm:spPr/>
      <dgm:t>
        <a:bodyPr/>
        <a:lstStyle/>
        <a:p>
          <a:endParaRPr lang="en-US"/>
        </a:p>
      </dgm:t>
    </dgm:pt>
    <dgm:pt modelId="{7B556B2C-9B24-40F8-A2BE-6617579F1E66}" type="sibTrans" cxnId="{9A71E310-FE49-4985-B552-4A5CC5226DB4}">
      <dgm:prSet/>
      <dgm:spPr/>
      <dgm:t>
        <a:bodyPr/>
        <a:lstStyle/>
        <a:p>
          <a:endParaRPr lang="en-US"/>
        </a:p>
      </dgm:t>
    </dgm:pt>
    <dgm:pt modelId="{5881DFB2-CE07-495D-BA86-0BFEC31F650C}">
      <dgm:prSet/>
      <dgm:spPr/>
      <dgm:t>
        <a:bodyPr/>
        <a:lstStyle/>
        <a:p>
          <a:r>
            <a:rPr lang="en-US" dirty="0">
              <a:solidFill>
                <a:schemeClr val="tx1"/>
              </a:solidFill>
            </a:rPr>
            <a:t>2x/year for training/equipping/dreaming—with others invited depending upon topic</a:t>
          </a:r>
        </a:p>
      </dgm:t>
    </dgm:pt>
    <dgm:pt modelId="{07B69181-3E58-4F1C-B260-4F615B738596}" type="parTrans" cxnId="{37881B5B-A8A9-4F74-8EF1-41B8AD65A458}">
      <dgm:prSet/>
      <dgm:spPr/>
      <dgm:t>
        <a:bodyPr/>
        <a:lstStyle/>
        <a:p>
          <a:endParaRPr lang="en-US"/>
        </a:p>
      </dgm:t>
    </dgm:pt>
    <dgm:pt modelId="{E7123E96-583D-4D76-B60C-4AB5E54A7C7A}" type="sibTrans" cxnId="{37881B5B-A8A9-4F74-8EF1-41B8AD65A458}">
      <dgm:prSet/>
      <dgm:spPr/>
      <dgm:t>
        <a:bodyPr/>
        <a:lstStyle/>
        <a:p>
          <a:endParaRPr lang="en-US"/>
        </a:p>
      </dgm:t>
    </dgm:pt>
    <dgm:pt modelId="{88023E83-4491-4886-9099-1B2DBD832594}">
      <dgm:prSet/>
      <dgm:spPr/>
      <dgm:t>
        <a:bodyPr/>
        <a:lstStyle/>
        <a:p>
          <a:r>
            <a:rPr lang="en-US"/>
            <a:t>Remaining Meetings are More Tactical in Nature</a:t>
          </a:r>
        </a:p>
      </dgm:t>
    </dgm:pt>
    <dgm:pt modelId="{DF0DFC41-5659-4CFC-9B6F-E7527D8EF35E}" type="parTrans" cxnId="{701312A4-7F08-4FA3-BB7A-F32CDC5D3355}">
      <dgm:prSet/>
      <dgm:spPr/>
      <dgm:t>
        <a:bodyPr/>
        <a:lstStyle/>
        <a:p>
          <a:endParaRPr lang="en-US"/>
        </a:p>
      </dgm:t>
    </dgm:pt>
    <dgm:pt modelId="{6A783020-C641-4036-BDDF-9A0676C748BE}" type="sibTrans" cxnId="{701312A4-7F08-4FA3-BB7A-F32CDC5D3355}">
      <dgm:prSet/>
      <dgm:spPr/>
      <dgm:t>
        <a:bodyPr/>
        <a:lstStyle/>
        <a:p>
          <a:endParaRPr lang="en-US"/>
        </a:p>
      </dgm:t>
    </dgm:pt>
    <dgm:pt modelId="{F31D3635-4634-485E-BFD5-1498393F5C24}" type="pres">
      <dgm:prSet presAssocID="{00F7387B-1946-47DA-A558-5E2972EDFAB5}" presName="root" presStyleCnt="0">
        <dgm:presLayoutVars>
          <dgm:dir/>
          <dgm:resizeHandles val="exact"/>
        </dgm:presLayoutVars>
      </dgm:prSet>
      <dgm:spPr/>
    </dgm:pt>
    <dgm:pt modelId="{482F3E42-65F2-44A9-ABC1-3533D08B8563}" type="pres">
      <dgm:prSet presAssocID="{44A16B30-D8DD-41E6-A31F-E5750EE7BCB0}" presName="compNode" presStyleCnt="0"/>
      <dgm:spPr/>
    </dgm:pt>
    <dgm:pt modelId="{73F40237-F525-4037-A932-91BAC42EBF9C}" type="pres">
      <dgm:prSet presAssocID="{44A16B30-D8DD-41E6-A31F-E5750EE7BCB0}" presName="bgRect" presStyleLbl="bgShp" presStyleIdx="0" presStyleCnt="3"/>
      <dgm:spPr/>
    </dgm:pt>
    <dgm:pt modelId="{5ABE1D4A-E1A4-4349-A2D6-3254744176AF}" type="pres">
      <dgm:prSet presAssocID="{44A16B30-D8DD-41E6-A31F-E5750EE7BCB0}"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usiness Growth"/>
        </a:ext>
      </dgm:extLst>
    </dgm:pt>
    <dgm:pt modelId="{D3DD6DCD-49F4-41D7-84D7-DF9DA1D8251C}" type="pres">
      <dgm:prSet presAssocID="{44A16B30-D8DD-41E6-A31F-E5750EE7BCB0}" presName="spaceRect" presStyleCnt="0"/>
      <dgm:spPr/>
    </dgm:pt>
    <dgm:pt modelId="{87511C3E-0DF4-4154-AAE8-ACA977FD5CEE}" type="pres">
      <dgm:prSet presAssocID="{44A16B30-D8DD-41E6-A31F-E5750EE7BCB0}" presName="parTx" presStyleLbl="revTx" presStyleIdx="0" presStyleCnt="5">
        <dgm:presLayoutVars>
          <dgm:chMax val="0"/>
          <dgm:chPref val="0"/>
        </dgm:presLayoutVars>
      </dgm:prSet>
      <dgm:spPr/>
    </dgm:pt>
    <dgm:pt modelId="{7E92B203-DDBB-4982-8FFE-70AEE33EC80F}" type="pres">
      <dgm:prSet presAssocID="{44A16B30-D8DD-41E6-A31F-E5750EE7BCB0}" presName="desTx" presStyleLbl="revTx" presStyleIdx="1" presStyleCnt="5">
        <dgm:presLayoutVars/>
      </dgm:prSet>
      <dgm:spPr/>
    </dgm:pt>
    <dgm:pt modelId="{C991DF43-F681-460F-8F31-1EF8E2A3E66C}" type="pres">
      <dgm:prSet presAssocID="{0D2C59AA-16C1-49D0-89BC-0E460D8AE8D1}" presName="sibTrans" presStyleCnt="0"/>
      <dgm:spPr/>
    </dgm:pt>
    <dgm:pt modelId="{26E9D6BA-9D0C-45B6-992D-E45797CF7AFA}" type="pres">
      <dgm:prSet presAssocID="{82E90FF4-4AF0-4AB2-B1E0-171D27E46A78}" presName="compNode" presStyleCnt="0"/>
      <dgm:spPr/>
    </dgm:pt>
    <dgm:pt modelId="{E8BE518E-E724-4150-9F65-D7511FF9E509}" type="pres">
      <dgm:prSet presAssocID="{82E90FF4-4AF0-4AB2-B1E0-171D27E46A78}" presName="bgRect" presStyleLbl="bgShp" presStyleIdx="1" presStyleCnt="3"/>
      <dgm:spPr/>
    </dgm:pt>
    <dgm:pt modelId="{A8506EFD-665F-4A9B-92C6-78546B46C947}" type="pres">
      <dgm:prSet presAssocID="{82E90FF4-4AF0-4AB2-B1E0-171D27E46A78}"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onthly calendar"/>
        </a:ext>
      </dgm:extLst>
    </dgm:pt>
    <dgm:pt modelId="{2A2121FA-686C-4AC4-BA62-8168F604AE8F}" type="pres">
      <dgm:prSet presAssocID="{82E90FF4-4AF0-4AB2-B1E0-171D27E46A78}" presName="spaceRect" presStyleCnt="0"/>
      <dgm:spPr/>
    </dgm:pt>
    <dgm:pt modelId="{615BF445-2828-4D4B-90A7-D799F8E05500}" type="pres">
      <dgm:prSet presAssocID="{82E90FF4-4AF0-4AB2-B1E0-171D27E46A78}" presName="parTx" presStyleLbl="revTx" presStyleIdx="2" presStyleCnt="5">
        <dgm:presLayoutVars>
          <dgm:chMax val="0"/>
          <dgm:chPref val="0"/>
        </dgm:presLayoutVars>
      </dgm:prSet>
      <dgm:spPr/>
    </dgm:pt>
    <dgm:pt modelId="{4E1168FD-751B-469A-BEC2-86BE15D76622}" type="pres">
      <dgm:prSet presAssocID="{82E90FF4-4AF0-4AB2-B1E0-171D27E46A78}" presName="desTx" presStyleLbl="revTx" presStyleIdx="3" presStyleCnt="5">
        <dgm:presLayoutVars/>
      </dgm:prSet>
      <dgm:spPr/>
    </dgm:pt>
    <dgm:pt modelId="{70328DB5-6F2B-4A82-B25D-94C2B813ED50}" type="pres">
      <dgm:prSet presAssocID="{4E20330E-E770-4BF6-9D57-50AE3E2BE817}" presName="sibTrans" presStyleCnt="0"/>
      <dgm:spPr/>
    </dgm:pt>
    <dgm:pt modelId="{7F3CA0EB-CED4-464A-A047-C281DF25CA39}" type="pres">
      <dgm:prSet presAssocID="{88023E83-4491-4886-9099-1B2DBD832594}" presName="compNode" presStyleCnt="0"/>
      <dgm:spPr/>
    </dgm:pt>
    <dgm:pt modelId="{D6CDEA04-2F82-449A-92C2-E4988F30014E}" type="pres">
      <dgm:prSet presAssocID="{88023E83-4491-4886-9099-1B2DBD832594}" presName="bgRect" presStyleLbl="bgShp" presStyleIdx="2" presStyleCnt="3"/>
      <dgm:spPr/>
    </dgm:pt>
    <dgm:pt modelId="{D14ECFFA-CA76-4BFA-BF79-7ACCF5D9A8BE}" type="pres">
      <dgm:prSet presAssocID="{88023E83-4491-4886-9099-1B2DBD832594}"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eeting"/>
        </a:ext>
      </dgm:extLst>
    </dgm:pt>
    <dgm:pt modelId="{37EFB12E-F53F-4682-89F7-BF16FDD7C19A}" type="pres">
      <dgm:prSet presAssocID="{88023E83-4491-4886-9099-1B2DBD832594}" presName="spaceRect" presStyleCnt="0"/>
      <dgm:spPr/>
    </dgm:pt>
    <dgm:pt modelId="{AB53152C-0ACE-4679-AF16-29CA5B9F0430}" type="pres">
      <dgm:prSet presAssocID="{88023E83-4491-4886-9099-1B2DBD832594}" presName="parTx" presStyleLbl="revTx" presStyleIdx="4" presStyleCnt="5">
        <dgm:presLayoutVars>
          <dgm:chMax val="0"/>
          <dgm:chPref val="0"/>
        </dgm:presLayoutVars>
      </dgm:prSet>
      <dgm:spPr/>
    </dgm:pt>
  </dgm:ptLst>
  <dgm:cxnLst>
    <dgm:cxn modelId="{9A71E310-FE49-4985-B552-4A5CC5226DB4}" srcId="{82E90FF4-4AF0-4AB2-B1E0-171D27E46A78}" destId="{55578C90-B501-4FEC-AAE3-A52F09458F38}" srcOrd="0" destOrd="0" parTransId="{7D0FB3BB-31D1-490B-945D-5B8888022133}" sibTransId="{7B556B2C-9B24-40F8-A2BE-6617579F1E66}"/>
    <dgm:cxn modelId="{3D7B402C-3DFF-40AA-AAF9-50934EBED27D}" type="presOf" srcId="{88023E83-4491-4886-9099-1B2DBD832594}" destId="{AB53152C-0ACE-4679-AF16-29CA5B9F0430}" srcOrd="0" destOrd="0" presId="urn:microsoft.com/office/officeart/2018/2/layout/IconVerticalSolidList"/>
    <dgm:cxn modelId="{42FAE85A-26F1-475B-989D-421A23241A7F}" type="presOf" srcId="{00F7387B-1946-47DA-A558-5E2972EDFAB5}" destId="{F31D3635-4634-485E-BFD5-1498393F5C24}" srcOrd="0" destOrd="0" presId="urn:microsoft.com/office/officeart/2018/2/layout/IconVerticalSolidList"/>
    <dgm:cxn modelId="{37881B5B-A8A9-4F74-8EF1-41B8AD65A458}" srcId="{82E90FF4-4AF0-4AB2-B1E0-171D27E46A78}" destId="{5881DFB2-CE07-495D-BA86-0BFEC31F650C}" srcOrd="1" destOrd="0" parTransId="{07B69181-3E58-4F1C-B260-4F615B738596}" sibTransId="{E7123E96-583D-4D76-B60C-4AB5E54A7C7A}"/>
    <dgm:cxn modelId="{D6C9FA73-012D-40E8-AC7D-58182C32558D}" type="presOf" srcId="{55578C90-B501-4FEC-AAE3-A52F09458F38}" destId="{4E1168FD-751B-469A-BEC2-86BE15D76622}" srcOrd="0" destOrd="0" presId="urn:microsoft.com/office/officeart/2018/2/layout/IconVerticalSolidList"/>
    <dgm:cxn modelId="{68318276-B11A-4D4F-987B-85AD950115E5}" type="presOf" srcId="{13C88E16-BDBA-48F8-B43E-EB8C369BCB08}" destId="{7E92B203-DDBB-4982-8FFE-70AEE33EC80F}" srcOrd="0" destOrd="1" presId="urn:microsoft.com/office/officeart/2018/2/layout/IconVerticalSolidList"/>
    <dgm:cxn modelId="{539EB381-4B7F-4303-BD19-709DC449EB5C}" srcId="{44A16B30-D8DD-41E6-A31F-E5750EE7BCB0}" destId="{13C88E16-BDBA-48F8-B43E-EB8C369BCB08}" srcOrd="1" destOrd="0" parTransId="{258F2C9F-44E9-42B2-967C-695179F3182C}" sibTransId="{4BCBB5D3-3171-4EB0-9B3F-F58F72E45CC8}"/>
    <dgm:cxn modelId="{5785179A-2AE7-4783-B1B6-DBE94F57861B}" type="presOf" srcId="{82E90FF4-4AF0-4AB2-B1E0-171D27E46A78}" destId="{615BF445-2828-4D4B-90A7-D799F8E05500}" srcOrd="0" destOrd="0" presId="urn:microsoft.com/office/officeart/2018/2/layout/IconVerticalSolidList"/>
    <dgm:cxn modelId="{701312A4-7F08-4FA3-BB7A-F32CDC5D3355}" srcId="{00F7387B-1946-47DA-A558-5E2972EDFAB5}" destId="{88023E83-4491-4886-9099-1B2DBD832594}" srcOrd="2" destOrd="0" parTransId="{DF0DFC41-5659-4CFC-9B6F-E7527D8EF35E}" sibTransId="{6A783020-C641-4036-BDDF-9A0676C748BE}"/>
    <dgm:cxn modelId="{20D679A5-CAA7-4763-9262-3E951481AC4B}" srcId="{00F7387B-1946-47DA-A558-5E2972EDFAB5}" destId="{82E90FF4-4AF0-4AB2-B1E0-171D27E46A78}" srcOrd="1" destOrd="0" parTransId="{E38B3CAB-386F-4EFC-ACA0-FFEBD621D40F}" sibTransId="{4E20330E-E770-4BF6-9D57-50AE3E2BE817}"/>
    <dgm:cxn modelId="{8A6098DA-57A7-4934-A476-FBF14EB60B60}" type="presOf" srcId="{44A16B30-D8DD-41E6-A31F-E5750EE7BCB0}" destId="{87511C3E-0DF4-4154-AAE8-ACA977FD5CEE}" srcOrd="0" destOrd="0" presId="urn:microsoft.com/office/officeart/2018/2/layout/IconVerticalSolidList"/>
    <dgm:cxn modelId="{8658C1E9-A5A0-42B0-BBDB-4B81833CCBF9}" srcId="{00F7387B-1946-47DA-A558-5E2972EDFAB5}" destId="{44A16B30-D8DD-41E6-A31F-E5750EE7BCB0}" srcOrd="0" destOrd="0" parTransId="{5FA67C4D-FC11-47CC-84EE-0B8325B511B1}" sibTransId="{0D2C59AA-16C1-49D0-89BC-0E460D8AE8D1}"/>
    <dgm:cxn modelId="{3D6C6EEB-614F-4F19-BD3E-B733A3BBBD40}" type="presOf" srcId="{70D33585-3CFF-483E-9A43-682C2D2D6F1C}" destId="{7E92B203-DDBB-4982-8FFE-70AEE33EC80F}" srcOrd="0" destOrd="0" presId="urn:microsoft.com/office/officeart/2018/2/layout/IconVerticalSolidList"/>
    <dgm:cxn modelId="{52FC18F4-77A8-4FD6-BD0C-C071C925F318}" srcId="{44A16B30-D8DD-41E6-A31F-E5750EE7BCB0}" destId="{70D33585-3CFF-483E-9A43-682C2D2D6F1C}" srcOrd="0" destOrd="0" parTransId="{8B821F6C-5A7E-4CAC-B18A-0EBE349C8F23}" sibTransId="{08125C02-6255-486E-9CEC-5DA4002DE62B}"/>
    <dgm:cxn modelId="{57EE9DFB-F75A-4B9F-B95B-6F16D3FC818B}" type="presOf" srcId="{5881DFB2-CE07-495D-BA86-0BFEC31F650C}" destId="{4E1168FD-751B-469A-BEC2-86BE15D76622}" srcOrd="0" destOrd="1" presId="urn:microsoft.com/office/officeart/2018/2/layout/IconVerticalSolidList"/>
    <dgm:cxn modelId="{FDDD811E-F20F-4AB2-A05A-A1553232143C}" type="presParOf" srcId="{F31D3635-4634-485E-BFD5-1498393F5C24}" destId="{482F3E42-65F2-44A9-ABC1-3533D08B8563}" srcOrd="0" destOrd="0" presId="urn:microsoft.com/office/officeart/2018/2/layout/IconVerticalSolidList"/>
    <dgm:cxn modelId="{8BD3C269-0536-4512-B765-6CAF76761040}" type="presParOf" srcId="{482F3E42-65F2-44A9-ABC1-3533D08B8563}" destId="{73F40237-F525-4037-A932-91BAC42EBF9C}" srcOrd="0" destOrd="0" presId="urn:microsoft.com/office/officeart/2018/2/layout/IconVerticalSolidList"/>
    <dgm:cxn modelId="{F742943D-F381-4B9A-B057-A84BCDC5068F}" type="presParOf" srcId="{482F3E42-65F2-44A9-ABC1-3533D08B8563}" destId="{5ABE1D4A-E1A4-4349-A2D6-3254744176AF}" srcOrd="1" destOrd="0" presId="urn:microsoft.com/office/officeart/2018/2/layout/IconVerticalSolidList"/>
    <dgm:cxn modelId="{ACC27AFE-1E03-44CC-B1BB-0055FA244C86}" type="presParOf" srcId="{482F3E42-65F2-44A9-ABC1-3533D08B8563}" destId="{D3DD6DCD-49F4-41D7-84D7-DF9DA1D8251C}" srcOrd="2" destOrd="0" presId="urn:microsoft.com/office/officeart/2018/2/layout/IconVerticalSolidList"/>
    <dgm:cxn modelId="{FEB90419-A8AA-4524-8F75-5A4756084F25}" type="presParOf" srcId="{482F3E42-65F2-44A9-ABC1-3533D08B8563}" destId="{87511C3E-0DF4-4154-AAE8-ACA977FD5CEE}" srcOrd="3" destOrd="0" presId="urn:microsoft.com/office/officeart/2018/2/layout/IconVerticalSolidList"/>
    <dgm:cxn modelId="{AE8C5F8E-27AE-4145-8AE2-E4323E4313DA}" type="presParOf" srcId="{482F3E42-65F2-44A9-ABC1-3533D08B8563}" destId="{7E92B203-DDBB-4982-8FFE-70AEE33EC80F}" srcOrd="4" destOrd="0" presId="urn:microsoft.com/office/officeart/2018/2/layout/IconVerticalSolidList"/>
    <dgm:cxn modelId="{17C9F9E6-8E3F-4D49-B859-39FF7191F98B}" type="presParOf" srcId="{F31D3635-4634-485E-BFD5-1498393F5C24}" destId="{C991DF43-F681-460F-8F31-1EF8E2A3E66C}" srcOrd="1" destOrd="0" presId="urn:microsoft.com/office/officeart/2018/2/layout/IconVerticalSolidList"/>
    <dgm:cxn modelId="{776B161A-EB95-4FC5-B30C-2D9A7501639A}" type="presParOf" srcId="{F31D3635-4634-485E-BFD5-1498393F5C24}" destId="{26E9D6BA-9D0C-45B6-992D-E45797CF7AFA}" srcOrd="2" destOrd="0" presId="urn:microsoft.com/office/officeart/2018/2/layout/IconVerticalSolidList"/>
    <dgm:cxn modelId="{C12E6E8A-2651-4924-90F6-56BDD9ED29DF}" type="presParOf" srcId="{26E9D6BA-9D0C-45B6-992D-E45797CF7AFA}" destId="{E8BE518E-E724-4150-9F65-D7511FF9E509}" srcOrd="0" destOrd="0" presId="urn:microsoft.com/office/officeart/2018/2/layout/IconVerticalSolidList"/>
    <dgm:cxn modelId="{7466B13D-F8CC-423F-B2E9-16BD2CB78719}" type="presParOf" srcId="{26E9D6BA-9D0C-45B6-992D-E45797CF7AFA}" destId="{A8506EFD-665F-4A9B-92C6-78546B46C947}" srcOrd="1" destOrd="0" presId="urn:microsoft.com/office/officeart/2018/2/layout/IconVerticalSolidList"/>
    <dgm:cxn modelId="{1C0CD4DB-BD17-4606-BDC4-022BDF0FBC0D}" type="presParOf" srcId="{26E9D6BA-9D0C-45B6-992D-E45797CF7AFA}" destId="{2A2121FA-686C-4AC4-BA62-8168F604AE8F}" srcOrd="2" destOrd="0" presId="urn:microsoft.com/office/officeart/2018/2/layout/IconVerticalSolidList"/>
    <dgm:cxn modelId="{FF84539A-5356-459A-9DEA-9559CC421E2A}" type="presParOf" srcId="{26E9D6BA-9D0C-45B6-992D-E45797CF7AFA}" destId="{615BF445-2828-4D4B-90A7-D799F8E05500}" srcOrd="3" destOrd="0" presId="urn:microsoft.com/office/officeart/2018/2/layout/IconVerticalSolidList"/>
    <dgm:cxn modelId="{B56960EE-71E9-4121-BE9A-4C7A35FEA129}" type="presParOf" srcId="{26E9D6BA-9D0C-45B6-992D-E45797CF7AFA}" destId="{4E1168FD-751B-469A-BEC2-86BE15D76622}" srcOrd="4" destOrd="0" presId="urn:microsoft.com/office/officeart/2018/2/layout/IconVerticalSolidList"/>
    <dgm:cxn modelId="{2A25BF99-69D6-4D79-BFE2-173740C86128}" type="presParOf" srcId="{F31D3635-4634-485E-BFD5-1498393F5C24}" destId="{70328DB5-6F2B-4A82-B25D-94C2B813ED50}" srcOrd="3" destOrd="0" presId="urn:microsoft.com/office/officeart/2018/2/layout/IconVerticalSolidList"/>
    <dgm:cxn modelId="{13A1262E-FD2B-424D-9BB5-CDAFD3D2F170}" type="presParOf" srcId="{F31D3635-4634-485E-BFD5-1498393F5C24}" destId="{7F3CA0EB-CED4-464A-A047-C281DF25CA39}" srcOrd="4" destOrd="0" presId="urn:microsoft.com/office/officeart/2018/2/layout/IconVerticalSolidList"/>
    <dgm:cxn modelId="{F90A3A8D-91E1-4514-BA87-132E986EE202}" type="presParOf" srcId="{7F3CA0EB-CED4-464A-A047-C281DF25CA39}" destId="{D6CDEA04-2F82-449A-92C2-E4988F30014E}" srcOrd="0" destOrd="0" presId="urn:microsoft.com/office/officeart/2018/2/layout/IconVerticalSolidList"/>
    <dgm:cxn modelId="{3038086E-CA73-46B9-AD0C-F746C5244486}" type="presParOf" srcId="{7F3CA0EB-CED4-464A-A047-C281DF25CA39}" destId="{D14ECFFA-CA76-4BFA-BF79-7ACCF5D9A8BE}" srcOrd="1" destOrd="0" presId="urn:microsoft.com/office/officeart/2018/2/layout/IconVerticalSolidList"/>
    <dgm:cxn modelId="{BC30EF77-736A-43FE-867C-50D97F4099F0}" type="presParOf" srcId="{7F3CA0EB-CED4-464A-A047-C281DF25CA39}" destId="{37EFB12E-F53F-4682-89F7-BF16FDD7C19A}" srcOrd="2" destOrd="0" presId="urn:microsoft.com/office/officeart/2018/2/layout/IconVerticalSolidList"/>
    <dgm:cxn modelId="{686FB7D4-E397-436E-8514-29EBA8EB9A6A}" type="presParOf" srcId="{7F3CA0EB-CED4-464A-A047-C281DF25CA39}" destId="{AB53152C-0ACE-4679-AF16-29CA5B9F0430}"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9560850-BA61-4B78-B2CA-88656EA1F865}"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C31D0D47-6595-45FE-962E-249DE7EB201D}">
      <dgm:prSet/>
      <dgm:spPr/>
      <dgm:t>
        <a:bodyPr/>
        <a:lstStyle/>
        <a:p>
          <a:r>
            <a:rPr lang="en-US"/>
            <a:t>Manual on how the leadership structure functions</a:t>
          </a:r>
        </a:p>
      </dgm:t>
    </dgm:pt>
    <dgm:pt modelId="{5987D554-7140-4F58-B111-C84711A6BD5D}" type="parTrans" cxnId="{658B49E3-8A72-47E1-9A38-8C1B1E2DBE9E}">
      <dgm:prSet/>
      <dgm:spPr/>
      <dgm:t>
        <a:bodyPr/>
        <a:lstStyle/>
        <a:p>
          <a:endParaRPr lang="en-US"/>
        </a:p>
      </dgm:t>
    </dgm:pt>
    <dgm:pt modelId="{D960F16A-8070-4DF4-A553-C2561DC30BAB}" type="sibTrans" cxnId="{658B49E3-8A72-47E1-9A38-8C1B1E2DBE9E}">
      <dgm:prSet/>
      <dgm:spPr/>
      <dgm:t>
        <a:bodyPr/>
        <a:lstStyle/>
        <a:p>
          <a:endParaRPr lang="en-US"/>
        </a:p>
      </dgm:t>
    </dgm:pt>
    <dgm:pt modelId="{FC1E9FEA-2F21-4DE0-9FBF-D66A3D47C09E}">
      <dgm:prSet/>
      <dgm:spPr/>
      <dgm:t>
        <a:bodyPr/>
        <a:lstStyle/>
        <a:p>
          <a:r>
            <a:rPr lang="en-US"/>
            <a:t>Clear roles, duties, and descriptions for each position</a:t>
          </a:r>
        </a:p>
      </dgm:t>
    </dgm:pt>
    <dgm:pt modelId="{BE9A1590-CA7C-4275-B8CC-8F254E1F66EB}" type="parTrans" cxnId="{EC8B838B-C95D-49B8-9F9E-0F7A8EC88AE4}">
      <dgm:prSet/>
      <dgm:spPr/>
      <dgm:t>
        <a:bodyPr/>
        <a:lstStyle/>
        <a:p>
          <a:endParaRPr lang="en-US"/>
        </a:p>
      </dgm:t>
    </dgm:pt>
    <dgm:pt modelId="{7C77ABFB-0793-4E1B-B981-1223530A11A5}" type="sibTrans" cxnId="{EC8B838B-C95D-49B8-9F9E-0F7A8EC88AE4}">
      <dgm:prSet/>
      <dgm:spPr/>
      <dgm:t>
        <a:bodyPr/>
        <a:lstStyle/>
        <a:p>
          <a:endParaRPr lang="en-US"/>
        </a:p>
      </dgm:t>
    </dgm:pt>
    <dgm:pt modelId="{AEB54D8C-9580-4947-A5DE-332039833EE2}">
      <dgm:prSet/>
      <dgm:spPr/>
      <dgm:t>
        <a:bodyPr/>
        <a:lstStyle/>
        <a:p>
          <a:r>
            <a:rPr lang="en-US"/>
            <a:t>Policies on confidentially</a:t>
          </a:r>
        </a:p>
      </dgm:t>
    </dgm:pt>
    <dgm:pt modelId="{D38F6513-C946-4465-B31C-63C4F3A16744}" type="parTrans" cxnId="{5BA94192-AECB-41F3-96D4-E5C6EC160953}">
      <dgm:prSet/>
      <dgm:spPr/>
      <dgm:t>
        <a:bodyPr/>
        <a:lstStyle/>
        <a:p>
          <a:endParaRPr lang="en-US"/>
        </a:p>
      </dgm:t>
    </dgm:pt>
    <dgm:pt modelId="{5602C2C2-00B8-4E25-8696-AAF7BEDBF55A}" type="sibTrans" cxnId="{5BA94192-AECB-41F3-96D4-E5C6EC160953}">
      <dgm:prSet/>
      <dgm:spPr/>
      <dgm:t>
        <a:bodyPr/>
        <a:lstStyle/>
        <a:p>
          <a:endParaRPr lang="en-US"/>
        </a:p>
      </dgm:t>
    </dgm:pt>
    <dgm:pt modelId="{B53E89E4-C13B-48BF-A352-E6B5035045FC}">
      <dgm:prSet/>
      <dgm:spPr/>
      <dgm:t>
        <a:bodyPr/>
        <a:lstStyle/>
        <a:p>
          <a:r>
            <a:rPr lang="en-US"/>
            <a:t>Change management/transition planning </a:t>
          </a:r>
        </a:p>
      </dgm:t>
    </dgm:pt>
    <dgm:pt modelId="{9D083B86-BD0E-4519-8EA6-A0DD2534C761}" type="parTrans" cxnId="{52B9F151-914C-475E-9EF5-7C262202FF34}">
      <dgm:prSet/>
      <dgm:spPr/>
      <dgm:t>
        <a:bodyPr/>
        <a:lstStyle/>
        <a:p>
          <a:endParaRPr lang="en-US"/>
        </a:p>
      </dgm:t>
    </dgm:pt>
    <dgm:pt modelId="{5D78939E-2765-4AA1-AB5B-7A7AEC394239}" type="sibTrans" cxnId="{52B9F151-914C-475E-9EF5-7C262202FF34}">
      <dgm:prSet/>
      <dgm:spPr/>
      <dgm:t>
        <a:bodyPr/>
        <a:lstStyle/>
        <a:p>
          <a:endParaRPr lang="en-US"/>
        </a:p>
      </dgm:t>
    </dgm:pt>
    <dgm:pt modelId="{8F6E7D15-B990-4F9B-A141-FE07EE12BD87}" type="pres">
      <dgm:prSet presAssocID="{49560850-BA61-4B78-B2CA-88656EA1F865}" presName="root" presStyleCnt="0">
        <dgm:presLayoutVars>
          <dgm:dir/>
          <dgm:resizeHandles val="exact"/>
        </dgm:presLayoutVars>
      </dgm:prSet>
      <dgm:spPr/>
    </dgm:pt>
    <dgm:pt modelId="{3587D2BF-34AB-41A1-B550-038A722377E2}" type="pres">
      <dgm:prSet presAssocID="{C31D0D47-6595-45FE-962E-249DE7EB201D}" presName="compNode" presStyleCnt="0"/>
      <dgm:spPr/>
    </dgm:pt>
    <dgm:pt modelId="{FBC65A8F-8CB5-424F-8581-87AACCF1A03B}" type="pres">
      <dgm:prSet presAssocID="{C31D0D47-6595-45FE-962E-249DE7EB201D}" presName="bgRect" presStyleLbl="bgShp" presStyleIdx="0" presStyleCnt="4"/>
      <dgm:spPr/>
    </dgm:pt>
    <dgm:pt modelId="{44F7B35E-4135-4ECA-BD8A-457437150CE5}" type="pres">
      <dgm:prSet presAssocID="{C31D0D47-6595-45FE-962E-249DE7EB201D}"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ierarchy"/>
        </a:ext>
      </dgm:extLst>
    </dgm:pt>
    <dgm:pt modelId="{03D1ADE1-3791-4A51-9A69-829D7CB04EB2}" type="pres">
      <dgm:prSet presAssocID="{C31D0D47-6595-45FE-962E-249DE7EB201D}" presName="spaceRect" presStyleCnt="0"/>
      <dgm:spPr/>
    </dgm:pt>
    <dgm:pt modelId="{0C2EB068-FBE4-4FE8-963C-DC685B3AB971}" type="pres">
      <dgm:prSet presAssocID="{C31D0D47-6595-45FE-962E-249DE7EB201D}" presName="parTx" presStyleLbl="revTx" presStyleIdx="0" presStyleCnt="4">
        <dgm:presLayoutVars>
          <dgm:chMax val="0"/>
          <dgm:chPref val="0"/>
        </dgm:presLayoutVars>
      </dgm:prSet>
      <dgm:spPr/>
    </dgm:pt>
    <dgm:pt modelId="{9E091E31-D03A-4A5C-8883-C7F627FDDF68}" type="pres">
      <dgm:prSet presAssocID="{D960F16A-8070-4DF4-A553-C2561DC30BAB}" presName="sibTrans" presStyleCnt="0"/>
      <dgm:spPr/>
    </dgm:pt>
    <dgm:pt modelId="{79263940-7C2F-410F-AF60-A944DD95C1F7}" type="pres">
      <dgm:prSet presAssocID="{FC1E9FEA-2F21-4DE0-9FBF-D66A3D47C09E}" presName="compNode" presStyleCnt="0"/>
      <dgm:spPr/>
    </dgm:pt>
    <dgm:pt modelId="{B8A4557A-F010-445F-822E-0FFD85BBB618}" type="pres">
      <dgm:prSet presAssocID="{FC1E9FEA-2F21-4DE0-9FBF-D66A3D47C09E}" presName="bgRect" presStyleLbl="bgShp" presStyleIdx="1" presStyleCnt="4"/>
      <dgm:spPr/>
    </dgm:pt>
    <dgm:pt modelId="{71F5B950-4206-418C-94CF-80DBB0176FF9}" type="pres">
      <dgm:prSet presAssocID="{FC1E9FEA-2F21-4DE0-9FBF-D66A3D47C09E}"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aptain"/>
        </a:ext>
      </dgm:extLst>
    </dgm:pt>
    <dgm:pt modelId="{0E3E7E32-4EA4-4193-ACC3-B36F7881F689}" type="pres">
      <dgm:prSet presAssocID="{FC1E9FEA-2F21-4DE0-9FBF-D66A3D47C09E}" presName="spaceRect" presStyleCnt="0"/>
      <dgm:spPr/>
    </dgm:pt>
    <dgm:pt modelId="{1C9F8BAE-509A-4CD9-9298-6EAFD94DEDB8}" type="pres">
      <dgm:prSet presAssocID="{FC1E9FEA-2F21-4DE0-9FBF-D66A3D47C09E}" presName="parTx" presStyleLbl="revTx" presStyleIdx="1" presStyleCnt="4">
        <dgm:presLayoutVars>
          <dgm:chMax val="0"/>
          <dgm:chPref val="0"/>
        </dgm:presLayoutVars>
      </dgm:prSet>
      <dgm:spPr/>
    </dgm:pt>
    <dgm:pt modelId="{BD745739-EDA8-41D8-B2F4-647FF81B62EC}" type="pres">
      <dgm:prSet presAssocID="{7C77ABFB-0793-4E1B-B981-1223530A11A5}" presName="sibTrans" presStyleCnt="0"/>
      <dgm:spPr/>
    </dgm:pt>
    <dgm:pt modelId="{FA8F17B7-AF01-48C2-8809-766DE0533CF2}" type="pres">
      <dgm:prSet presAssocID="{AEB54D8C-9580-4947-A5DE-332039833EE2}" presName="compNode" presStyleCnt="0"/>
      <dgm:spPr/>
    </dgm:pt>
    <dgm:pt modelId="{C5BFD607-04F5-4F93-B33D-B374053CADF6}" type="pres">
      <dgm:prSet presAssocID="{AEB54D8C-9580-4947-A5DE-332039833EE2}" presName="bgRect" presStyleLbl="bgShp" presStyleIdx="2" presStyleCnt="4"/>
      <dgm:spPr/>
    </dgm:pt>
    <dgm:pt modelId="{54B86199-E6F1-4B33-ABE6-A3AA5AD547A8}" type="pres">
      <dgm:prSet presAssocID="{AEB54D8C-9580-4947-A5DE-332039833EE2}"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Judge"/>
        </a:ext>
      </dgm:extLst>
    </dgm:pt>
    <dgm:pt modelId="{AB537B04-E86A-419C-9EC7-EE0AD3438EE3}" type="pres">
      <dgm:prSet presAssocID="{AEB54D8C-9580-4947-A5DE-332039833EE2}" presName="spaceRect" presStyleCnt="0"/>
      <dgm:spPr/>
    </dgm:pt>
    <dgm:pt modelId="{86D52CBF-F4A4-4F0A-B81A-C16F7009EC65}" type="pres">
      <dgm:prSet presAssocID="{AEB54D8C-9580-4947-A5DE-332039833EE2}" presName="parTx" presStyleLbl="revTx" presStyleIdx="2" presStyleCnt="4">
        <dgm:presLayoutVars>
          <dgm:chMax val="0"/>
          <dgm:chPref val="0"/>
        </dgm:presLayoutVars>
      </dgm:prSet>
      <dgm:spPr/>
    </dgm:pt>
    <dgm:pt modelId="{A79C6E2B-16F3-4AAE-8430-0ADC284AD932}" type="pres">
      <dgm:prSet presAssocID="{5602C2C2-00B8-4E25-8696-AAF7BEDBF55A}" presName="sibTrans" presStyleCnt="0"/>
      <dgm:spPr/>
    </dgm:pt>
    <dgm:pt modelId="{C481C1CC-4D28-452E-9AE2-7C20C9343F13}" type="pres">
      <dgm:prSet presAssocID="{B53E89E4-C13B-48BF-A352-E6B5035045FC}" presName="compNode" presStyleCnt="0"/>
      <dgm:spPr/>
    </dgm:pt>
    <dgm:pt modelId="{C1AAD77F-F9B4-4726-8066-9D2B9D66B04F}" type="pres">
      <dgm:prSet presAssocID="{B53E89E4-C13B-48BF-A352-E6B5035045FC}" presName="bgRect" presStyleLbl="bgShp" presStyleIdx="3" presStyleCnt="4"/>
      <dgm:spPr/>
    </dgm:pt>
    <dgm:pt modelId="{43A1ADEB-8157-4620-8270-4D3C3FA78B2B}" type="pres">
      <dgm:prSet presAssocID="{B53E89E4-C13B-48BF-A352-E6B5035045FC}"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Repeat"/>
        </a:ext>
      </dgm:extLst>
    </dgm:pt>
    <dgm:pt modelId="{AA5D3417-CFC8-462C-AECE-5F6A2204AC81}" type="pres">
      <dgm:prSet presAssocID="{B53E89E4-C13B-48BF-A352-E6B5035045FC}" presName="spaceRect" presStyleCnt="0"/>
      <dgm:spPr/>
    </dgm:pt>
    <dgm:pt modelId="{B03D0FAC-0235-424E-919E-FE0918B8C95C}" type="pres">
      <dgm:prSet presAssocID="{B53E89E4-C13B-48BF-A352-E6B5035045FC}" presName="parTx" presStyleLbl="revTx" presStyleIdx="3" presStyleCnt="4">
        <dgm:presLayoutVars>
          <dgm:chMax val="0"/>
          <dgm:chPref val="0"/>
        </dgm:presLayoutVars>
      </dgm:prSet>
      <dgm:spPr/>
    </dgm:pt>
  </dgm:ptLst>
  <dgm:cxnLst>
    <dgm:cxn modelId="{23A7A70D-DF74-4CFB-8232-7408DE4D1452}" type="presOf" srcId="{B53E89E4-C13B-48BF-A352-E6B5035045FC}" destId="{B03D0FAC-0235-424E-919E-FE0918B8C95C}" srcOrd="0" destOrd="0" presId="urn:microsoft.com/office/officeart/2018/2/layout/IconVerticalSolidList"/>
    <dgm:cxn modelId="{A58ADA27-06D6-4521-B1AE-FED660E36A2F}" type="presOf" srcId="{C31D0D47-6595-45FE-962E-249DE7EB201D}" destId="{0C2EB068-FBE4-4FE8-963C-DC685B3AB971}" srcOrd="0" destOrd="0" presId="urn:microsoft.com/office/officeart/2018/2/layout/IconVerticalSolidList"/>
    <dgm:cxn modelId="{AF6BB948-F7E9-4BCD-858B-5674F12627F8}" type="presOf" srcId="{AEB54D8C-9580-4947-A5DE-332039833EE2}" destId="{86D52CBF-F4A4-4F0A-B81A-C16F7009EC65}" srcOrd="0" destOrd="0" presId="urn:microsoft.com/office/officeart/2018/2/layout/IconVerticalSolidList"/>
    <dgm:cxn modelId="{52B9F151-914C-475E-9EF5-7C262202FF34}" srcId="{49560850-BA61-4B78-B2CA-88656EA1F865}" destId="{B53E89E4-C13B-48BF-A352-E6B5035045FC}" srcOrd="3" destOrd="0" parTransId="{9D083B86-BD0E-4519-8EA6-A0DD2534C761}" sibTransId="{5D78939E-2765-4AA1-AB5B-7A7AEC394239}"/>
    <dgm:cxn modelId="{EE84A95A-1F24-4E12-AFE1-A3302C5E735B}" type="presOf" srcId="{49560850-BA61-4B78-B2CA-88656EA1F865}" destId="{8F6E7D15-B990-4F9B-A141-FE07EE12BD87}" srcOrd="0" destOrd="0" presId="urn:microsoft.com/office/officeart/2018/2/layout/IconVerticalSolidList"/>
    <dgm:cxn modelId="{EC8B838B-C95D-49B8-9F9E-0F7A8EC88AE4}" srcId="{49560850-BA61-4B78-B2CA-88656EA1F865}" destId="{FC1E9FEA-2F21-4DE0-9FBF-D66A3D47C09E}" srcOrd="1" destOrd="0" parTransId="{BE9A1590-CA7C-4275-B8CC-8F254E1F66EB}" sibTransId="{7C77ABFB-0793-4E1B-B981-1223530A11A5}"/>
    <dgm:cxn modelId="{8B3D6D91-9042-4EBB-8964-D25C5D1AF75D}" type="presOf" srcId="{FC1E9FEA-2F21-4DE0-9FBF-D66A3D47C09E}" destId="{1C9F8BAE-509A-4CD9-9298-6EAFD94DEDB8}" srcOrd="0" destOrd="0" presId="urn:microsoft.com/office/officeart/2018/2/layout/IconVerticalSolidList"/>
    <dgm:cxn modelId="{5BA94192-AECB-41F3-96D4-E5C6EC160953}" srcId="{49560850-BA61-4B78-B2CA-88656EA1F865}" destId="{AEB54D8C-9580-4947-A5DE-332039833EE2}" srcOrd="2" destOrd="0" parTransId="{D38F6513-C946-4465-B31C-63C4F3A16744}" sibTransId="{5602C2C2-00B8-4E25-8696-AAF7BEDBF55A}"/>
    <dgm:cxn modelId="{658B49E3-8A72-47E1-9A38-8C1B1E2DBE9E}" srcId="{49560850-BA61-4B78-B2CA-88656EA1F865}" destId="{C31D0D47-6595-45FE-962E-249DE7EB201D}" srcOrd="0" destOrd="0" parTransId="{5987D554-7140-4F58-B111-C84711A6BD5D}" sibTransId="{D960F16A-8070-4DF4-A553-C2561DC30BAB}"/>
    <dgm:cxn modelId="{09E4E742-135E-4517-B3E2-EA936551767A}" type="presParOf" srcId="{8F6E7D15-B990-4F9B-A141-FE07EE12BD87}" destId="{3587D2BF-34AB-41A1-B550-038A722377E2}" srcOrd="0" destOrd="0" presId="urn:microsoft.com/office/officeart/2018/2/layout/IconVerticalSolidList"/>
    <dgm:cxn modelId="{BA951EA0-E26D-4D93-8C05-129992ACA5F0}" type="presParOf" srcId="{3587D2BF-34AB-41A1-B550-038A722377E2}" destId="{FBC65A8F-8CB5-424F-8581-87AACCF1A03B}" srcOrd="0" destOrd="0" presId="urn:microsoft.com/office/officeart/2018/2/layout/IconVerticalSolidList"/>
    <dgm:cxn modelId="{547E2C99-3BCE-4800-AE3F-4AF3154BC152}" type="presParOf" srcId="{3587D2BF-34AB-41A1-B550-038A722377E2}" destId="{44F7B35E-4135-4ECA-BD8A-457437150CE5}" srcOrd="1" destOrd="0" presId="urn:microsoft.com/office/officeart/2018/2/layout/IconVerticalSolidList"/>
    <dgm:cxn modelId="{5CB0FE5D-E6FF-47C3-A898-64DF7213E7BA}" type="presParOf" srcId="{3587D2BF-34AB-41A1-B550-038A722377E2}" destId="{03D1ADE1-3791-4A51-9A69-829D7CB04EB2}" srcOrd="2" destOrd="0" presId="urn:microsoft.com/office/officeart/2018/2/layout/IconVerticalSolidList"/>
    <dgm:cxn modelId="{C44F85C4-B496-4511-A1D6-41EA65422096}" type="presParOf" srcId="{3587D2BF-34AB-41A1-B550-038A722377E2}" destId="{0C2EB068-FBE4-4FE8-963C-DC685B3AB971}" srcOrd="3" destOrd="0" presId="urn:microsoft.com/office/officeart/2018/2/layout/IconVerticalSolidList"/>
    <dgm:cxn modelId="{74D18F8D-55C7-4175-86C3-B6318C775767}" type="presParOf" srcId="{8F6E7D15-B990-4F9B-A141-FE07EE12BD87}" destId="{9E091E31-D03A-4A5C-8883-C7F627FDDF68}" srcOrd="1" destOrd="0" presId="urn:microsoft.com/office/officeart/2018/2/layout/IconVerticalSolidList"/>
    <dgm:cxn modelId="{019E8A7A-2D88-4005-992E-B8339E2A1D6A}" type="presParOf" srcId="{8F6E7D15-B990-4F9B-A141-FE07EE12BD87}" destId="{79263940-7C2F-410F-AF60-A944DD95C1F7}" srcOrd="2" destOrd="0" presId="urn:microsoft.com/office/officeart/2018/2/layout/IconVerticalSolidList"/>
    <dgm:cxn modelId="{7FEA1EFD-2457-4189-8F82-01B4A05C865C}" type="presParOf" srcId="{79263940-7C2F-410F-AF60-A944DD95C1F7}" destId="{B8A4557A-F010-445F-822E-0FFD85BBB618}" srcOrd="0" destOrd="0" presId="urn:microsoft.com/office/officeart/2018/2/layout/IconVerticalSolidList"/>
    <dgm:cxn modelId="{80A024FE-4ACA-4F94-9D33-7B76C2BA1A15}" type="presParOf" srcId="{79263940-7C2F-410F-AF60-A944DD95C1F7}" destId="{71F5B950-4206-418C-94CF-80DBB0176FF9}" srcOrd="1" destOrd="0" presId="urn:microsoft.com/office/officeart/2018/2/layout/IconVerticalSolidList"/>
    <dgm:cxn modelId="{49C464ED-D3FD-4527-826E-173EBA681FC7}" type="presParOf" srcId="{79263940-7C2F-410F-AF60-A944DD95C1F7}" destId="{0E3E7E32-4EA4-4193-ACC3-B36F7881F689}" srcOrd="2" destOrd="0" presId="urn:microsoft.com/office/officeart/2018/2/layout/IconVerticalSolidList"/>
    <dgm:cxn modelId="{EA41F62C-170A-41B9-9656-FDDFAF5AB1DE}" type="presParOf" srcId="{79263940-7C2F-410F-AF60-A944DD95C1F7}" destId="{1C9F8BAE-509A-4CD9-9298-6EAFD94DEDB8}" srcOrd="3" destOrd="0" presId="urn:microsoft.com/office/officeart/2018/2/layout/IconVerticalSolidList"/>
    <dgm:cxn modelId="{EF99725A-9276-44A4-970C-8D47FBC1C798}" type="presParOf" srcId="{8F6E7D15-B990-4F9B-A141-FE07EE12BD87}" destId="{BD745739-EDA8-41D8-B2F4-647FF81B62EC}" srcOrd="3" destOrd="0" presId="urn:microsoft.com/office/officeart/2018/2/layout/IconVerticalSolidList"/>
    <dgm:cxn modelId="{048632B8-E7F8-407B-8B48-4F351A8C17F5}" type="presParOf" srcId="{8F6E7D15-B990-4F9B-A141-FE07EE12BD87}" destId="{FA8F17B7-AF01-48C2-8809-766DE0533CF2}" srcOrd="4" destOrd="0" presId="urn:microsoft.com/office/officeart/2018/2/layout/IconVerticalSolidList"/>
    <dgm:cxn modelId="{1ADCAACA-FBC0-4369-8138-29ACAB558D20}" type="presParOf" srcId="{FA8F17B7-AF01-48C2-8809-766DE0533CF2}" destId="{C5BFD607-04F5-4F93-B33D-B374053CADF6}" srcOrd="0" destOrd="0" presId="urn:microsoft.com/office/officeart/2018/2/layout/IconVerticalSolidList"/>
    <dgm:cxn modelId="{B939871E-6776-471F-9C09-C20DC3A901E7}" type="presParOf" srcId="{FA8F17B7-AF01-48C2-8809-766DE0533CF2}" destId="{54B86199-E6F1-4B33-ABE6-A3AA5AD547A8}" srcOrd="1" destOrd="0" presId="urn:microsoft.com/office/officeart/2018/2/layout/IconVerticalSolidList"/>
    <dgm:cxn modelId="{18462C1B-0B6A-4C98-9940-BD19061A4AF8}" type="presParOf" srcId="{FA8F17B7-AF01-48C2-8809-766DE0533CF2}" destId="{AB537B04-E86A-419C-9EC7-EE0AD3438EE3}" srcOrd="2" destOrd="0" presId="urn:microsoft.com/office/officeart/2018/2/layout/IconVerticalSolidList"/>
    <dgm:cxn modelId="{C011E16C-CDF6-4AE4-858D-270EFB4D3CC9}" type="presParOf" srcId="{FA8F17B7-AF01-48C2-8809-766DE0533CF2}" destId="{86D52CBF-F4A4-4F0A-B81A-C16F7009EC65}" srcOrd="3" destOrd="0" presId="urn:microsoft.com/office/officeart/2018/2/layout/IconVerticalSolidList"/>
    <dgm:cxn modelId="{5584C0C6-9373-42CE-8220-4A56BA95A75A}" type="presParOf" srcId="{8F6E7D15-B990-4F9B-A141-FE07EE12BD87}" destId="{A79C6E2B-16F3-4AAE-8430-0ADC284AD932}" srcOrd="5" destOrd="0" presId="urn:microsoft.com/office/officeart/2018/2/layout/IconVerticalSolidList"/>
    <dgm:cxn modelId="{B0E4BB96-7148-4D58-AC24-A40906ACFD42}" type="presParOf" srcId="{8F6E7D15-B990-4F9B-A141-FE07EE12BD87}" destId="{C481C1CC-4D28-452E-9AE2-7C20C9343F13}" srcOrd="6" destOrd="0" presId="urn:microsoft.com/office/officeart/2018/2/layout/IconVerticalSolidList"/>
    <dgm:cxn modelId="{B1FCA8DB-E15C-4BEE-AC10-1827BC73E42F}" type="presParOf" srcId="{C481C1CC-4D28-452E-9AE2-7C20C9343F13}" destId="{C1AAD77F-F9B4-4726-8066-9D2B9D66B04F}" srcOrd="0" destOrd="0" presId="urn:microsoft.com/office/officeart/2018/2/layout/IconVerticalSolidList"/>
    <dgm:cxn modelId="{0B7D373D-D39E-4A86-8597-BDF3A96F7977}" type="presParOf" srcId="{C481C1CC-4D28-452E-9AE2-7C20C9343F13}" destId="{43A1ADEB-8157-4620-8270-4D3C3FA78B2B}" srcOrd="1" destOrd="0" presId="urn:microsoft.com/office/officeart/2018/2/layout/IconVerticalSolidList"/>
    <dgm:cxn modelId="{52FAEBA2-C728-40A9-BB61-C38303D6F857}" type="presParOf" srcId="{C481C1CC-4D28-452E-9AE2-7C20C9343F13}" destId="{AA5D3417-CFC8-462C-AECE-5F6A2204AC81}" srcOrd="2" destOrd="0" presId="urn:microsoft.com/office/officeart/2018/2/layout/IconVerticalSolidList"/>
    <dgm:cxn modelId="{B0431715-01A9-4198-B47D-1AA4A1D74CC7}" type="presParOf" srcId="{C481C1CC-4D28-452E-9AE2-7C20C9343F13}" destId="{B03D0FAC-0235-424E-919E-FE0918B8C95C}"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36F5C3F4-A3FD-412C-9960-4E2763CF0A7E}"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87EF1128-7237-49E2-A171-981804FE538E}">
      <dgm:prSet/>
      <dgm:spPr/>
      <dgm:t>
        <a:bodyPr/>
        <a:lstStyle/>
        <a:p>
          <a:r>
            <a:rPr lang="en-US" b="1"/>
            <a:t>Sets Boundaries </a:t>
          </a:r>
          <a:endParaRPr lang="en-US"/>
        </a:p>
      </dgm:t>
    </dgm:pt>
    <dgm:pt modelId="{330CE938-88D4-46FD-8AF5-2B8BA2123C11}" type="parTrans" cxnId="{D492635A-A056-44F8-94D2-EAD84AD4436F}">
      <dgm:prSet/>
      <dgm:spPr/>
      <dgm:t>
        <a:bodyPr/>
        <a:lstStyle/>
        <a:p>
          <a:endParaRPr lang="en-US"/>
        </a:p>
      </dgm:t>
    </dgm:pt>
    <dgm:pt modelId="{1FED8025-DDA8-4623-AAD2-2615945F31B6}" type="sibTrans" cxnId="{D492635A-A056-44F8-94D2-EAD84AD4436F}">
      <dgm:prSet/>
      <dgm:spPr/>
      <dgm:t>
        <a:bodyPr/>
        <a:lstStyle/>
        <a:p>
          <a:endParaRPr lang="en-US"/>
        </a:p>
      </dgm:t>
    </dgm:pt>
    <dgm:pt modelId="{CCFEE6E5-6C51-4EB4-AD62-E48163671DCC}">
      <dgm:prSet/>
      <dgm:spPr/>
      <dgm:t>
        <a:bodyPr/>
        <a:lstStyle/>
        <a:p>
          <a:r>
            <a:rPr lang="en-US"/>
            <a:t>Budgets,</a:t>
          </a:r>
        </a:p>
      </dgm:t>
    </dgm:pt>
    <dgm:pt modelId="{AF2ECE73-B878-4CC2-BC6D-50C5AD8D856D}" type="parTrans" cxnId="{BC617C4C-378B-4017-B6AC-617201877B58}">
      <dgm:prSet/>
      <dgm:spPr/>
      <dgm:t>
        <a:bodyPr/>
        <a:lstStyle/>
        <a:p>
          <a:endParaRPr lang="en-US"/>
        </a:p>
      </dgm:t>
    </dgm:pt>
    <dgm:pt modelId="{B69D6FDE-55BB-4D55-B96C-BBA052489F16}" type="sibTrans" cxnId="{BC617C4C-378B-4017-B6AC-617201877B58}">
      <dgm:prSet/>
      <dgm:spPr/>
      <dgm:t>
        <a:bodyPr/>
        <a:lstStyle/>
        <a:p>
          <a:endParaRPr lang="en-US"/>
        </a:p>
      </dgm:t>
    </dgm:pt>
    <dgm:pt modelId="{5EE999DD-78DB-4FBC-965F-F06C2DF9C06F}">
      <dgm:prSet/>
      <dgm:spPr/>
      <dgm:t>
        <a:bodyPr/>
        <a:lstStyle/>
        <a:p>
          <a:r>
            <a:rPr lang="en-US"/>
            <a:t>Policies</a:t>
          </a:r>
        </a:p>
      </dgm:t>
    </dgm:pt>
    <dgm:pt modelId="{6C0D100D-C067-499E-B988-28E04AFBBF74}" type="parTrans" cxnId="{5425F4E2-9B25-4FB2-BB1F-A8152E15B1CF}">
      <dgm:prSet/>
      <dgm:spPr/>
      <dgm:t>
        <a:bodyPr/>
        <a:lstStyle/>
        <a:p>
          <a:endParaRPr lang="en-US"/>
        </a:p>
      </dgm:t>
    </dgm:pt>
    <dgm:pt modelId="{F3CC37ED-9B86-4ABC-ACFF-33132761E0D4}" type="sibTrans" cxnId="{5425F4E2-9B25-4FB2-BB1F-A8152E15B1CF}">
      <dgm:prSet/>
      <dgm:spPr/>
      <dgm:t>
        <a:bodyPr/>
        <a:lstStyle/>
        <a:p>
          <a:endParaRPr lang="en-US"/>
        </a:p>
      </dgm:t>
    </dgm:pt>
    <dgm:pt modelId="{056CFFEF-16FD-4764-9405-A015C5BF7896}">
      <dgm:prSet/>
      <dgm:spPr/>
      <dgm:t>
        <a:bodyPr/>
        <a:lstStyle/>
        <a:p>
          <a:r>
            <a:rPr lang="en-US"/>
            <a:t>Goals</a:t>
          </a:r>
        </a:p>
      </dgm:t>
    </dgm:pt>
    <dgm:pt modelId="{7C8F6859-1678-4805-8888-B5EBB91B2EA5}" type="parTrans" cxnId="{3A6885BF-488F-4DB8-9A08-875C5B95633D}">
      <dgm:prSet/>
      <dgm:spPr/>
      <dgm:t>
        <a:bodyPr/>
        <a:lstStyle/>
        <a:p>
          <a:endParaRPr lang="en-US"/>
        </a:p>
      </dgm:t>
    </dgm:pt>
    <dgm:pt modelId="{B457F387-F965-48A0-A3A1-67F62F2FA990}" type="sibTrans" cxnId="{3A6885BF-488F-4DB8-9A08-875C5B95633D}">
      <dgm:prSet/>
      <dgm:spPr/>
      <dgm:t>
        <a:bodyPr/>
        <a:lstStyle/>
        <a:p>
          <a:endParaRPr lang="en-US"/>
        </a:p>
      </dgm:t>
    </dgm:pt>
    <dgm:pt modelId="{E11BD3F4-308A-4BCA-B3FD-D9F0C9D9CBDE}">
      <dgm:prSet/>
      <dgm:spPr/>
      <dgm:t>
        <a:bodyPr/>
        <a:lstStyle/>
        <a:p>
          <a:r>
            <a:rPr lang="en-US"/>
            <a:t>Values </a:t>
          </a:r>
        </a:p>
      </dgm:t>
    </dgm:pt>
    <dgm:pt modelId="{A234BF63-828D-4AEC-A429-39C93F654912}" type="parTrans" cxnId="{2A4519C3-E95B-4ACE-8154-B08F36E41B9E}">
      <dgm:prSet/>
      <dgm:spPr/>
      <dgm:t>
        <a:bodyPr/>
        <a:lstStyle/>
        <a:p>
          <a:endParaRPr lang="en-US"/>
        </a:p>
      </dgm:t>
    </dgm:pt>
    <dgm:pt modelId="{E8E2C00A-978D-4E3B-8C4D-701E44DAE0E6}" type="sibTrans" cxnId="{2A4519C3-E95B-4ACE-8154-B08F36E41B9E}">
      <dgm:prSet/>
      <dgm:spPr/>
      <dgm:t>
        <a:bodyPr/>
        <a:lstStyle/>
        <a:p>
          <a:endParaRPr lang="en-US"/>
        </a:p>
      </dgm:t>
    </dgm:pt>
    <dgm:pt modelId="{15A03467-BEB3-43BF-9EE3-FB8E7FBF2D14}">
      <dgm:prSet/>
      <dgm:spPr/>
      <dgm:t>
        <a:bodyPr/>
        <a:lstStyle/>
        <a:p>
          <a:r>
            <a:rPr lang="en-US"/>
            <a:t>Oversight</a:t>
          </a:r>
        </a:p>
      </dgm:t>
    </dgm:pt>
    <dgm:pt modelId="{2AD86CEE-B4C7-4616-A924-4186E7F48CED}" type="parTrans" cxnId="{0D124A50-468B-49AE-B995-774F85EA5633}">
      <dgm:prSet/>
      <dgm:spPr/>
      <dgm:t>
        <a:bodyPr/>
        <a:lstStyle/>
        <a:p>
          <a:endParaRPr lang="en-US"/>
        </a:p>
      </dgm:t>
    </dgm:pt>
    <dgm:pt modelId="{5D22A6CB-1EAE-4A8B-BEAC-0C4A407B0F22}" type="sibTrans" cxnId="{0D124A50-468B-49AE-B995-774F85EA5633}">
      <dgm:prSet/>
      <dgm:spPr/>
      <dgm:t>
        <a:bodyPr/>
        <a:lstStyle/>
        <a:p>
          <a:endParaRPr lang="en-US"/>
        </a:p>
      </dgm:t>
    </dgm:pt>
    <dgm:pt modelId="{EEF8F2EB-6121-4267-A097-FFAEA75DCA8A}">
      <dgm:prSet/>
      <dgm:spPr/>
      <dgm:t>
        <a:bodyPr/>
        <a:lstStyle/>
        <a:p>
          <a:r>
            <a:rPr lang="en-US" b="1"/>
            <a:t>NOT DAY-TO-DAY OPERATIONS OF THE CHURCH</a:t>
          </a:r>
          <a:endParaRPr lang="en-US"/>
        </a:p>
      </dgm:t>
    </dgm:pt>
    <dgm:pt modelId="{F576FAF7-4898-4104-AD64-0B9E2943DD82}" type="parTrans" cxnId="{EEBAB3E7-B98A-4466-83A0-6DCAD20F97A1}">
      <dgm:prSet/>
      <dgm:spPr/>
      <dgm:t>
        <a:bodyPr/>
        <a:lstStyle/>
        <a:p>
          <a:endParaRPr lang="en-US"/>
        </a:p>
      </dgm:t>
    </dgm:pt>
    <dgm:pt modelId="{AD392A7A-1BB4-4D60-92E5-6674D1D76F47}" type="sibTrans" cxnId="{EEBAB3E7-B98A-4466-83A0-6DCAD20F97A1}">
      <dgm:prSet/>
      <dgm:spPr/>
      <dgm:t>
        <a:bodyPr/>
        <a:lstStyle/>
        <a:p>
          <a:endParaRPr lang="en-US"/>
        </a:p>
      </dgm:t>
    </dgm:pt>
    <dgm:pt modelId="{A9725700-C961-2B45-80B8-7814068B74DB}" type="pres">
      <dgm:prSet presAssocID="{36F5C3F4-A3FD-412C-9960-4E2763CF0A7E}" presName="linear" presStyleCnt="0">
        <dgm:presLayoutVars>
          <dgm:animLvl val="lvl"/>
          <dgm:resizeHandles val="exact"/>
        </dgm:presLayoutVars>
      </dgm:prSet>
      <dgm:spPr/>
    </dgm:pt>
    <dgm:pt modelId="{225DF9C4-5689-A244-B8C1-D35FCEED2201}" type="pres">
      <dgm:prSet presAssocID="{87EF1128-7237-49E2-A171-981804FE538E}" presName="parentText" presStyleLbl="node1" presStyleIdx="0" presStyleCnt="2">
        <dgm:presLayoutVars>
          <dgm:chMax val="0"/>
          <dgm:bulletEnabled val="1"/>
        </dgm:presLayoutVars>
      </dgm:prSet>
      <dgm:spPr/>
    </dgm:pt>
    <dgm:pt modelId="{87FABDD6-C384-AF46-93E6-9FF5C72372F9}" type="pres">
      <dgm:prSet presAssocID="{87EF1128-7237-49E2-A171-981804FE538E}" presName="childText" presStyleLbl="revTx" presStyleIdx="0" presStyleCnt="1">
        <dgm:presLayoutVars>
          <dgm:bulletEnabled val="1"/>
        </dgm:presLayoutVars>
      </dgm:prSet>
      <dgm:spPr/>
    </dgm:pt>
    <dgm:pt modelId="{4CAD96A8-509F-8842-BA20-AA9343DEB5DF}" type="pres">
      <dgm:prSet presAssocID="{EEF8F2EB-6121-4267-A097-FFAEA75DCA8A}" presName="parentText" presStyleLbl="node1" presStyleIdx="1" presStyleCnt="2">
        <dgm:presLayoutVars>
          <dgm:chMax val="0"/>
          <dgm:bulletEnabled val="1"/>
        </dgm:presLayoutVars>
      </dgm:prSet>
      <dgm:spPr/>
    </dgm:pt>
  </dgm:ptLst>
  <dgm:cxnLst>
    <dgm:cxn modelId="{B26E0505-5849-0447-8DC5-3BA3913DCA68}" type="presOf" srcId="{5EE999DD-78DB-4FBC-965F-F06C2DF9C06F}" destId="{87FABDD6-C384-AF46-93E6-9FF5C72372F9}" srcOrd="0" destOrd="1" presId="urn:microsoft.com/office/officeart/2005/8/layout/vList2"/>
    <dgm:cxn modelId="{75A85918-7DE2-3143-9F3A-298EFF9FF12A}" type="presOf" srcId="{EEF8F2EB-6121-4267-A097-FFAEA75DCA8A}" destId="{4CAD96A8-509F-8842-BA20-AA9343DEB5DF}" srcOrd="0" destOrd="0" presId="urn:microsoft.com/office/officeart/2005/8/layout/vList2"/>
    <dgm:cxn modelId="{A4725C44-B84B-8A42-B726-0F1F1B26018E}" type="presOf" srcId="{87EF1128-7237-49E2-A171-981804FE538E}" destId="{225DF9C4-5689-A244-B8C1-D35FCEED2201}" srcOrd="0" destOrd="0" presId="urn:microsoft.com/office/officeart/2005/8/layout/vList2"/>
    <dgm:cxn modelId="{E2045846-FF73-074A-BE89-DEC48CD4B897}" type="presOf" srcId="{E11BD3F4-308A-4BCA-B3FD-D9F0C9D9CBDE}" destId="{87FABDD6-C384-AF46-93E6-9FF5C72372F9}" srcOrd="0" destOrd="3" presId="urn:microsoft.com/office/officeart/2005/8/layout/vList2"/>
    <dgm:cxn modelId="{BC617C4C-378B-4017-B6AC-617201877B58}" srcId="{87EF1128-7237-49E2-A171-981804FE538E}" destId="{CCFEE6E5-6C51-4EB4-AD62-E48163671DCC}" srcOrd="0" destOrd="0" parTransId="{AF2ECE73-B878-4CC2-BC6D-50C5AD8D856D}" sibTransId="{B69D6FDE-55BB-4D55-B96C-BBA052489F16}"/>
    <dgm:cxn modelId="{0D124A50-468B-49AE-B995-774F85EA5633}" srcId="{87EF1128-7237-49E2-A171-981804FE538E}" destId="{15A03467-BEB3-43BF-9EE3-FB8E7FBF2D14}" srcOrd="4" destOrd="0" parTransId="{2AD86CEE-B4C7-4616-A924-4186E7F48CED}" sibTransId="{5D22A6CB-1EAE-4A8B-BEAC-0C4A407B0F22}"/>
    <dgm:cxn modelId="{A3960152-B8E8-AD4B-9D90-D4E5A3025DBD}" type="presOf" srcId="{15A03467-BEB3-43BF-9EE3-FB8E7FBF2D14}" destId="{87FABDD6-C384-AF46-93E6-9FF5C72372F9}" srcOrd="0" destOrd="4" presId="urn:microsoft.com/office/officeart/2005/8/layout/vList2"/>
    <dgm:cxn modelId="{60E29255-DD6F-4A44-A14C-F80C26318BDF}" type="presOf" srcId="{36F5C3F4-A3FD-412C-9960-4E2763CF0A7E}" destId="{A9725700-C961-2B45-80B8-7814068B74DB}" srcOrd="0" destOrd="0" presId="urn:microsoft.com/office/officeart/2005/8/layout/vList2"/>
    <dgm:cxn modelId="{D492635A-A056-44F8-94D2-EAD84AD4436F}" srcId="{36F5C3F4-A3FD-412C-9960-4E2763CF0A7E}" destId="{87EF1128-7237-49E2-A171-981804FE538E}" srcOrd="0" destOrd="0" parTransId="{330CE938-88D4-46FD-8AF5-2B8BA2123C11}" sibTransId="{1FED8025-DDA8-4623-AAD2-2615945F31B6}"/>
    <dgm:cxn modelId="{DDBF1873-8571-5C4E-9408-45859C1F7454}" type="presOf" srcId="{056CFFEF-16FD-4764-9405-A015C5BF7896}" destId="{87FABDD6-C384-AF46-93E6-9FF5C72372F9}" srcOrd="0" destOrd="2" presId="urn:microsoft.com/office/officeart/2005/8/layout/vList2"/>
    <dgm:cxn modelId="{3A6885BF-488F-4DB8-9A08-875C5B95633D}" srcId="{87EF1128-7237-49E2-A171-981804FE538E}" destId="{056CFFEF-16FD-4764-9405-A015C5BF7896}" srcOrd="2" destOrd="0" parTransId="{7C8F6859-1678-4805-8888-B5EBB91B2EA5}" sibTransId="{B457F387-F965-48A0-A3A1-67F62F2FA990}"/>
    <dgm:cxn modelId="{2A4519C3-E95B-4ACE-8154-B08F36E41B9E}" srcId="{87EF1128-7237-49E2-A171-981804FE538E}" destId="{E11BD3F4-308A-4BCA-B3FD-D9F0C9D9CBDE}" srcOrd="3" destOrd="0" parTransId="{A234BF63-828D-4AEC-A429-39C93F654912}" sibTransId="{E8E2C00A-978D-4E3B-8C4D-701E44DAE0E6}"/>
    <dgm:cxn modelId="{5425F4E2-9B25-4FB2-BB1F-A8152E15B1CF}" srcId="{87EF1128-7237-49E2-A171-981804FE538E}" destId="{5EE999DD-78DB-4FBC-965F-F06C2DF9C06F}" srcOrd="1" destOrd="0" parTransId="{6C0D100D-C067-499E-B988-28E04AFBBF74}" sibTransId="{F3CC37ED-9B86-4ABC-ACFF-33132761E0D4}"/>
    <dgm:cxn modelId="{EEBAB3E7-B98A-4466-83A0-6DCAD20F97A1}" srcId="{36F5C3F4-A3FD-412C-9960-4E2763CF0A7E}" destId="{EEF8F2EB-6121-4267-A097-FFAEA75DCA8A}" srcOrd="1" destOrd="0" parTransId="{F576FAF7-4898-4104-AD64-0B9E2943DD82}" sibTransId="{AD392A7A-1BB4-4D60-92E5-6674D1D76F47}"/>
    <dgm:cxn modelId="{80C4F9F3-FFC9-5F49-8DF2-A6F9198B5572}" type="presOf" srcId="{CCFEE6E5-6C51-4EB4-AD62-E48163671DCC}" destId="{87FABDD6-C384-AF46-93E6-9FF5C72372F9}" srcOrd="0" destOrd="0" presId="urn:microsoft.com/office/officeart/2005/8/layout/vList2"/>
    <dgm:cxn modelId="{8E7036EF-7426-AE42-8763-E11491BADEDC}" type="presParOf" srcId="{A9725700-C961-2B45-80B8-7814068B74DB}" destId="{225DF9C4-5689-A244-B8C1-D35FCEED2201}" srcOrd="0" destOrd="0" presId="urn:microsoft.com/office/officeart/2005/8/layout/vList2"/>
    <dgm:cxn modelId="{5318CEA5-A1C3-3542-AB23-46C1030910D3}" type="presParOf" srcId="{A9725700-C961-2B45-80B8-7814068B74DB}" destId="{87FABDD6-C384-AF46-93E6-9FF5C72372F9}" srcOrd="1" destOrd="0" presId="urn:microsoft.com/office/officeart/2005/8/layout/vList2"/>
    <dgm:cxn modelId="{7B6C7821-0ED9-5743-AD67-F274E48A035E}" type="presParOf" srcId="{A9725700-C961-2B45-80B8-7814068B74DB}" destId="{4CAD96A8-509F-8842-BA20-AA9343DEB5DF}"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08C9D368-6BE8-46C7-A7E8-1EB0AF918F94}"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3EE3DD78-0DBF-428D-B947-732869B5BC1C}">
      <dgm:prSet/>
      <dgm:spPr/>
      <dgm:t>
        <a:bodyPr/>
        <a:lstStyle/>
        <a:p>
          <a:r>
            <a:rPr lang="en-US"/>
            <a:t>A replication of efforts, </a:t>
          </a:r>
        </a:p>
      </dgm:t>
    </dgm:pt>
    <dgm:pt modelId="{8EC255E1-4B46-4497-8AAD-B7767669F3C7}" type="parTrans" cxnId="{B17CF728-802D-458A-B38C-B68A3F71A3E8}">
      <dgm:prSet/>
      <dgm:spPr/>
      <dgm:t>
        <a:bodyPr/>
        <a:lstStyle/>
        <a:p>
          <a:endParaRPr lang="en-US"/>
        </a:p>
      </dgm:t>
    </dgm:pt>
    <dgm:pt modelId="{0A44B4E9-3C9C-42B1-9015-A27C708AD1B3}" type="sibTrans" cxnId="{B17CF728-802D-458A-B38C-B68A3F71A3E8}">
      <dgm:prSet/>
      <dgm:spPr/>
      <dgm:t>
        <a:bodyPr/>
        <a:lstStyle/>
        <a:p>
          <a:endParaRPr lang="en-US"/>
        </a:p>
      </dgm:t>
    </dgm:pt>
    <dgm:pt modelId="{83C6FFCD-D491-47E0-BAAC-6CCA5724CC5F}">
      <dgm:prSet/>
      <dgm:spPr/>
      <dgm:t>
        <a:bodyPr/>
        <a:lstStyle/>
        <a:p>
          <a:r>
            <a:rPr lang="en-US"/>
            <a:t>Poor teamwork, </a:t>
          </a:r>
        </a:p>
      </dgm:t>
    </dgm:pt>
    <dgm:pt modelId="{FD5CF07E-AE82-4FC9-B4C9-D5531C7794D6}" type="parTrans" cxnId="{133B3AD1-4A86-4626-920A-F827C252275F}">
      <dgm:prSet/>
      <dgm:spPr/>
      <dgm:t>
        <a:bodyPr/>
        <a:lstStyle/>
        <a:p>
          <a:endParaRPr lang="en-US"/>
        </a:p>
      </dgm:t>
    </dgm:pt>
    <dgm:pt modelId="{68F526AE-A7E0-45CA-B3EE-D14AC0DA2D5E}" type="sibTrans" cxnId="{133B3AD1-4A86-4626-920A-F827C252275F}">
      <dgm:prSet/>
      <dgm:spPr/>
      <dgm:t>
        <a:bodyPr/>
        <a:lstStyle/>
        <a:p>
          <a:endParaRPr lang="en-US"/>
        </a:p>
      </dgm:t>
    </dgm:pt>
    <dgm:pt modelId="{42B1FB02-0322-4364-B290-0DFB32ACEB97}">
      <dgm:prSet/>
      <dgm:spPr/>
      <dgm:t>
        <a:bodyPr/>
        <a:lstStyle/>
        <a:p>
          <a:r>
            <a:rPr lang="en-US"/>
            <a:t>Lack of focus on mission field, </a:t>
          </a:r>
        </a:p>
      </dgm:t>
    </dgm:pt>
    <dgm:pt modelId="{37A708BA-A71F-4FEC-9C6A-D253AEF68E40}" type="parTrans" cxnId="{88AF3502-0893-4B6B-AE62-9FF26BF9D15C}">
      <dgm:prSet/>
      <dgm:spPr/>
      <dgm:t>
        <a:bodyPr/>
        <a:lstStyle/>
        <a:p>
          <a:endParaRPr lang="en-US"/>
        </a:p>
      </dgm:t>
    </dgm:pt>
    <dgm:pt modelId="{C54C1810-CC92-48FB-82C9-CDBF13DE06F6}" type="sibTrans" cxnId="{88AF3502-0893-4B6B-AE62-9FF26BF9D15C}">
      <dgm:prSet/>
      <dgm:spPr/>
      <dgm:t>
        <a:bodyPr/>
        <a:lstStyle/>
        <a:p>
          <a:endParaRPr lang="en-US"/>
        </a:p>
      </dgm:t>
    </dgm:pt>
    <dgm:pt modelId="{DBE0406E-D4CA-4916-8AA8-C8AB501DEFAC}">
      <dgm:prSet/>
      <dgm:spPr/>
      <dgm:t>
        <a:bodyPr/>
        <a:lstStyle/>
        <a:p>
          <a:r>
            <a:rPr lang="en-US"/>
            <a:t>Weak strategic alignment, </a:t>
          </a:r>
        </a:p>
      </dgm:t>
    </dgm:pt>
    <dgm:pt modelId="{2B806EF6-1763-4405-BAA9-972E24B42AC9}" type="parTrans" cxnId="{1BDB78D4-5E32-438A-9E50-B3CD5B206B4D}">
      <dgm:prSet/>
      <dgm:spPr/>
      <dgm:t>
        <a:bodyPr/>
        <a:lstStyle/>
        <a:p>
          <a:endParaRPr lang="en-US"/>
        </a:p>
      </dgm:t>
    </dgm:pt>
    <dgm:pt modelId="{F68F679F-6E76-4478-90EB-926B1F065FA4}" type="sibTrans" cxnId="{1BDB78D4-5E32-438A-9E50-B3CD5B206B4D}">
      <dgm:prSet/>
      <dgm:spPr/>
      <dgm:t>
        <a:bodyPr/>
        <a:lstStyle/>
        <a:p>
          <a:endParaRPr lang="en-US"/>
        </a:p>
      </dgm:t>
    </dgm:pt>
    <dgm:pt modelId="{058F4F3F-AA63-4D9B-93FE-1CBBC6ADF9BE}">
      <dgm:prSet/>
      <dgm:spPr/>
      <dgm:t>
        <a:bodyPr/>
        <a:lstStyle/>
        <a:p>
          <a:r>
            <a:rPr lang="en-US"/>
            <a:t>A slow pace of innovation, </a:t>
          </a:r>
        </a:p>
      </dgm:t>
    </dgm:pt>
    <dgm:pt modelId="{59596714-2894-4F0A-807B-1758FF29F25D}" type="parTrans" cxnId="{C9FA94B4-966A-4470-A18A-091310D27B48}">
      <dgm:prSet/>
      <dgm:spPr/>
      <dgm:t>
        <a:bodyPr/>
        <a:lstStyle/>
        <a:p>
          <a:endParaRPr lang="en-US"/>
        </a:p>
      </dgm:t>
    </dgm:pt>
    <dgm:pt modelId="{0FA9E020-6066-4F26-A7C7-1EB974ABE307}" type="sibTrans" cxnId="{C9FA94B4-966A-4470-A18A-091310D27B48}">
      <dgm:prSet/>
      <dgm:spPr/>
      <dgm:t>
        <a:bodyPr/>
        <a:lstStyle/>
        <a:p>
          <a:endParaRPr lang="en-US"/>
        </a:p>
      </dgm:t>
    </dgm:pt>
    <dgm:pt modelId="{7A4298BB-0147-4B28-8933-D9D01C9C2A3B}">
      <dgm:prSet/>
      <dgm:spPr/>
      <dgm:t>
        <a:bodyPr/>
        <a:lstStyle/>
        <a:p>
          <a:r>
            <a:rPr lang="en-US"/>
            <a:t>Poor morale</a:t>
          </a:r>
        </a:p>
      </dgm:t>
    </dgm:pt>
    <dgm:pt modelId="{2748B2DD-C021-42B4-96D9-D4C9D9AF95C7}" type="parTrans" cxnId="{D85B53E4-090D-46C8-AA55-5133EE017434}">
      <dgm:prSet/>
      <dgm:spPr/>
      <dgm:t>
        <a:bodyPr/>
        <a:lstStyle/>
        <a:p>
          <a:endParaRPr lang="en-US"/>
        </a:p>
      </dgm:t>
    </dgm:pt>
    <dgm:pt modelId="{8BC1FF0A-F652-42B8-AAAA-FB268BDB4FDE}" type="sibTrans" cxnId="{D85B53E4-090D-46C8-AA55-5133EE017434}">
      <dgm:prSet/>
      <dgm:spPr/>
      <dgm:t>
        <a:bodyPr/>
        <a:lstStyle/>
        <a:p>
          <a:endParaRPr lang="en-US"/>
        </a:p>
      </dgm:t>
    </dgm:pt>
    <dgm:pt modelId="{E249938A-D174-41F7-879C-43483786C936}" type="pres">
      <dgm:prSet presAssocID="{08C9D368-6BE8-46C7-A7E8-1EB0AF918F94}" presName="root" presStyleCnt="0">
        <dgm:presLayoutVars>
          <dgm:dir/>
          <dgm:resizeHandles val="exact"/>
        </dgm:presLayoutVars>
      </dgm:prSet>
      <dgm:spPr/>
    </dgm:pt>
    <dgm:pt modelId="{B7C29CBD-DC5A-4F3D-95F1-358CAC059E94}" type="pres">
      <dgm:prSet presAssocID="{3EE3DD78-0DBF-428D-B947-732869B5BC1C}" presName="compNode" presStyleCnt="0"/>
      <dgm:spPr/>
    </dgm:pt>
    <dgm:pt modelId="{A0085B24-2647-42CA-B721-EE3A72711BC5}" type="pres">
      <dgm:prSet presAssocID="{3EE3DD78-0DBF-428D-B947-732869B5BC1C}" presName="bgRect" presStyleLbl="bgShp" presStyleIdx="0" presStyleCnt="6"/>
      <dgm:spPr/>
    </dgm:pt>
    <dgm:pt modelId="{F8056FA7-9E6B-4563-B48C-50A82A13CAB2}" type="pres">
      <dgm:prSet presAssocID="{3EE3DD78-0DBF-428D-B947-732869B5BC1C}"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isconnected"/>
        </a:ext>
      </dgm:extLst>
    </dgm:pt>
    <dgm:pt modelId="{7AE0F538-62E3-4B05-B5BB-87AB88E0A736}" type="pres">
      <dgm:prSet presAssocID="{3EE3DD78-0DBF-428D-B947-732869B5BC1C}" presName="spaceRect" presStyleCnt="0"/>
      <dgm:spPr/>
    </dgm:pt>
    <dgm:pt modelId="{9B956C01-1CEB-4EFF-8A27-190BBE5F022D}" type="pres">
      <dgm:prSet presAssocID="{3EE3DD78-0DBF-428D-B947-732869B5BC1C}" presName="parTx" presStyleLbl="revTx" presStyleIdx="0" presStyleCnt="6">
        <dgm:presLayoutVars>
          <dgm:chMax val="0"/>
          <dgm:chPref val="0"/>
        </dgm:presLayoutVars>
      </dgm:prSet>
      <dgm:spPr/>
    </dgm:pt>
    <dgm:pt modelId="{1B5BCD41-0C7A-4558-8C42-51C942B129FA}" type="pres">
      <dgm:prSet presAssocID="{0A44B4E9-3C9C-42B1-9015-A27C708AD1B3}" presName="sibTrans" presStyleCnt="0"/>
      <dgm:spPr/>
    </dgm:pt>
    <dgm:pt modelId="{BB633FA8-898E-41A9-8415-FBB0D30EBB48}" type="pres">
      <dgm:prSet presAssocID="{83C6FFCD-D491-47E0-BAAC-6CCA5724CC5F}" presName="compNode" presStyleCnt="0"/>
      <dgm:spPr/>
    </dgm:pt>
    <dgm:pt modelId="{801BA396-7968-4307-BE2D-967F27DCDE95}" type="pres">
      <dgm:prSet presAssocID="{83C6FFCD-D491-47E0-BAAC-6CCA5724CC5F}" presName="bgRect" presStyleLbl="bgShp" presStyleIdx="1" presStyleCnt="6"/>
      <dgm:spPr/>
    </dgm:pt>
    <dgm:pt modelId="{D6FFCBFE-9016-43D8-B3FE-C493E63918AE}" type="pres">
      <dgm:prSet presAssocID="{83C6FFCD-D491-47E0-BAAC-6CCA5724CC5F}"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ad Face with No Fill"/>
        </a:ext>
      </dgm:extLst>
    </dgm:pt>
    <dgm:pt modelId="{69A14221-701D-4092-96E9-BF67E40A26A1}" type="pres">
      <dgm:prSet presAssocID="{83C6FFCD-D491-47E0-BAAC-6CCA5724CC5F}" presName="spaceRect" presStyleCnt="0"/>
      <dgm:spPr/>
    </dgm:pt>
    <dgm:pt modelId="{7B8A4FF7-0A43-4AB5-A8DC-D21642C9504A}" type="pres">
      <dgm:prSet presAssocID="{83C6FFCD-D491-47E0-BAAC-6CCA5724CC5F}" presName="parTx" presStyleLbl="revTx" presStyleIdx="1" presStyleCnt="6">
        <dgm:presLayoutVars>
          <dgm:chMax val="0"/>
          <dgm:chPref val="0"/>
        </dgm:presLayoutVars>
      </dgm:prSet>
      <dgm:spPr/>
    </dgm:pt>
    <dgm:pt modelId="{A70E8421-5BF6-4DB4-9285-991C66A210F1}" type="pres">
      <dgm:prSet presAssocID="{68F526AE-A7E0-45CA-B3EE-D14AC0DA2D5E}" presName="sibTrans" presStyleCnt="0"/>
      <dgm:spPr/>
    </dgm:pt>
    <dgm:pt modelId="{13FF5A33-0F15-4E3E-9730-C49BFDC14737}" type="pres">
      <dgm:prSet presAssocID="{42B1FB02-0322-4364-B290-0DFB32ACEB97}" presName="compNode" presStyleCnt="0"/>
      <dgm:spPr/>
    </dgm:pt>
    <dgm:pt modelId="{7B8998F9-A2FB-4313-986C-1DD9BF3590B8}" type="pres">
      <dgm:prSet presAssocID="{42B1FB02-0322-4364-B290-0DFB32ACEB97}" presName="bgRect" presStyleLbl="bgShp" presStyleIdx="2" presStyleCnt="6"/>
      <dgm:spPr/>
    </dgm:pt>
    <dgm:pt modelId="{6EA410E9-7561-478C-9383-E24860B8AF62}" type="pres">
      <dgm:prSet presAssocID="{42B1FB02-0322-4364-B290-0DFB32ACEB97}"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elescope"/>
        </a:ext>
      </dgm:extLst>
    </dgm:pt>
    <dgm:pt modelId="{578CE394-F70F-4892-94F0-1A4A324CC532}" type="pres">
      <dgm:prSet presAssocID="{42B1FB02-0322-4364-B290-0DFB32ACEB97}" presName="spaceRect" presStyleCnt="0"/>
      <dgm:spPr/>
    </dgm:pt>
    <dgm:pt modelId="{A3F28DE8-8953-4E4A-AE4C-78511C0765B7}" type="pres">
      <dgm:prSet presAssocID="{42B1FB02-0322-4364-B290-0DFB32ACEB97}" presName="parTx" presStyleLbl="revTx" presStyleIdx="2" presStyleCnt="6">
        <dgm:presLayoutVars>
          <dgm:chMax val="0"/>
          <dgm:chPref val="0"/>
        </dgm:presLayoutVars>
      </dgm:prSet>
      <dgm:spPr/>
    </dgm:pt>
    <dgm:pt modelId="{FE3E4B8E-99BF-42EA-BEB5-A3E6C17B87AD}" type="pres">
      <dgm:prSet presAssocID="{C54C1810-CC92-48FB-82C9-CDBF13DE06F6}" presName="sibTrans" presStyleCnt="0"/>
      <dgm:spPr/>
    </dgm:pt>
    <dgm:pt modelId="{6D3481B8-5E14-4AA4-81F3-125ABA3103CB}" type="pres">
      <dgm:prSet presAssocID="{DBE0406E-D4CA-4916-8AA8-C8AB501DEFAC}" presName="compNode" presStyleCnt="0"/>
      <dgm:spPr/>
    </dgm:pt>
    <dgm:pt modelId="{8F3DBDF9-3233-4282-BB29-673568A91424}" type="pres">
      <dgm:prSet presAssocID="{DBE0406E-D4CA-4916-8AA8-C8AB501DEFAC}" presName="bgRect" presStyleLbl="bgShp" presStyleIdx="3" presStyleCnt="6"/>
      <dgm:spPr/>
    </dgm:pt>
    <dgm:pt modelId="{2004F4F4-6AA7-4306-A76D-F08A5F04D350}" type="pres">
      <dgm:prSet presAssocID="{DBE0406E-D4CA-4916-8AA8-C8AB501DEFAC}"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ullseye"/>
        </a:ext>
      </dgm:extLst>
    </dgm:pt>
    <dgm:pt modelId="{7204F209-8B5D-47DD-A176-2AFE2279F941}" type="pres">
      <dgm:prSet presAssocID="{DBE0406E-D4CA-4916-8AA8-C8AB501DEFAC}" presName="spaceRect" presStyleCnt="0"/>
      <dgm:spPr/>
    </dgm:pt>
    <dgm:pt modelId="{1580487A-7992-4C14-85CD-122917FB76F6}" type="pres">
      <dgm:prSet presAssocID="{DBE0406E-D4CA-4916-8AA8-C8AB501DEFAC}" presName="parTx" presStyleLbl="revTx" presStyleIdx="3" presStyleCnt="6">
        <dgm:presLayoutVars>
          <dgm:chMax val="0"/>
          <dgm:chPref val="0"/>
        </dgm:presLayoutVars>
      </dgm:prSet>
      <dgm:spPr/>
    </dgm:pt>
    <dgm:pt modelId="{26494010-805D-4DAF-9E97-9DD1E733DCC0}" type="pres">
      <dgm:prSet presAssocID="{F68F679F-6E76-4478-90EB-926B1F065FA4}" presName="sibTrans" presStyleCnt="0"/>
      <dgm:spPr/>
    </dgm:pt>
    <dgm:pt modelId="{D198A439-8C10-46F3-8FAF-1D5691BDB341}" type="pres">
      <dgm:prSet presAssocID="{058F4F3F-AA63-4D9B-93FE-1CBBC6ADF9BE}" presName="compNode" presStyleCnt="0"/>
      <dgm:spPr/>
    </dgm:pt>
    <dgm:pt modelId="{AD806B73-E263-4F1F-97B1-BA0D1F9A7F95}" type="pres">
      <dgm:prSet presAssocID="{058F4F3F-AA63-4D9B-93FE-1CBBC6ADF9BE}" presName="bgRect" presStyleLbl="bgShp" presStyleIdx="4" presStyleCnt="6"/>
      <dgm:spPr/>
    </dgm:pt>
    <dgm:pt modelId="{51382C4D-98DB-4FC2-8CEB-E9357E45AEF8}" type="pres">
      <dgm:prSet presAssocID="{058F4F3F-AA63-4D9B-93FE-1CBBC6ADF9BE}"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Run"/>
        </a:ext>
      </dgm:extLst>
    </dgm:pt>
    <dgm:pt modelId="{D9AF9E3F-8CED-424E-9F66-571E660A44EF}" type="pres">
      <dgm:prSet presAssocID="{058F4F3F-AA63-4D9B-93FE-1CBBC6ADF9BE}" presName="spaceRect" presStyleCnt="0"/>
      <dgm:spPr/>
    </dgm:pt>
    <dgm:pt modelId="{C5BD2C3D-7E57-4CD8-97EC-328D93A71695}" type="pres">
      <dgm:prSet presAssocID="{058F4F3F-AA63-4D9B-93FE-1CBBC6ADF9BE}" presName="parTx" presStyleLbl="revTx" presStyleIdx="4" presStyleCnt="6">
        <dgm:presLayoutVars>
          <dgm:chMax val="0"/>
          <dgm:chPref val="0"/>
        </dgm:presLayoutVars>
      </dgm:prSet>
      <dgm:spPr/>
    </dgm:pt>
    <dgm:pt modelId="{17978419-FF01-4F0E-AC5D-51E256E33FE6}" type="pres">
      <dgm:prSet presAssocID="{0FA9E020-6066-4F26-A7C7-1EB974ABE307}" presName="sibTrans" presStyleCnt="0"/>
      <dgm:spPr/>
    </dgm:pt>
    <dgm:pt modelId="{B2965C5D-BCDB-4C06-AAFE-1F8DC51D9ED8}" type="pres">
      <dgm:prSet presAssocID="{7A4298BB-0147-4B28-8933-D9D01C9C2A3B}" presName="compNode" presStyleCnt="0"/>
      <dgm:spPr/>
    </dgm:pt>
    <dgm:pt modelId="{74B9EC9A-FA4B-479F-B1C7-A60AC2345C30}" type="pres">
      <dgm:prSet presAssocID="{7A4298BB-0147-4B28-8933-D9D01C9C2A3B}" presName="bgRect" presStyleLbl="bgShp" presStyleIdx="5" presStyleCnt="6"/>
      <dgm:spPr/>
    </dgm:pt>
    <dgm:pt modelId="{37118102-BC5C-4D0D-98F4-DEB1EFDF0B4B}" type="pres">
      <dgm:prSet presAssocID="{7A4298BB-0147-4B28-8933-D9D01C9C2A3B}"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Sad Face with Solid Fill"/>
        </a:ext>
      </dgm:extLst>
    </dgm:pt>
    <dgm:pt modelId="{F8B4AFFA-5B3C-44E3-A6FE-93097C95F4DC}" type="pres">
      <dgm:prSet presAssocID="{7A4298BB-0147-4B28-8933-D9D01C9C2A3B}" presName="spaceRect" presStyleCnt="0"/>
      <dgm:spPr/>
    </dgm:pt>
    <dgm:pt modelId="{BEC1DFE6-7530-450C-BB49-791FC32E7317}" type="pres">
      <dgm:prSet presAssocID="{7A4298BB-0147-4B28-8933-D9D01C9C2A3B}" presName="parTx" presStyleLbl="revTx" presStyleIdx="5" presStyleCnt="6">
        <dgm:presLayoutVars>
          <dgm:chMax val="0"/>
          <dgm:chPref val="0"/>
        </dgm:presLayoutVars>
      </dgm:prSet>
      <dgm:spPr/>
    </dgm:pt>
  </dgm:ptLst>
  <dgm:cxnLst>
    <dgm:cxn modelId="{88AF3502-0893-4B6B-AE62-9FF26BF9D15C}" srcId="{08C9D368-6BE8-46C7-A7E8-1EB0AF918F94}" destId="{42B1FB02-0322-4364-B290-0DFB32ACEB97}" srcOrd="2" destOrd="0" parTransId="{37A708BA-A71F-4FEC-9C6A-D253AEF68E40}" sibTransId="{C54C1810-CC92-48FB-82C9-CDBF13DE06F6}"/>
    <dgm:cxn modelId="{E4BE4D22-E63A-4DC3-82F1-345A72486291}" type="presOf" srcId="{08C9D368-6BE8-46C7-A7E8-1EB0AF918F94}" destId="{E249938A-D174-41F7-879C-43483786C936}" srcOrd="0" destOrd="0" presId="urn:microsoft.com/office/officeart/2018/2/layout/IconVerticalSolidList"/>
    <dgm:cxn modelId="{839FC624-BC42-4481-B002-8B45B95D3146}" type="presOf" srcId="{7A4298BB-0147-4B28-8933-D9D01C9C2A3B}" destId="{BEC1DFE6-7530-450C-BB49-791FC32E7317}" srcOrd="0" destOrd="0" presId="urn:microsoft.com/office/officeart/2018/2/layout/IconVerticalSolidList"/>
    <dgm:cxn modelId="{B17CF728-802D-458A-B38C-B68A3F71A3E8}" srcId="{08C9D368-6BE8-46C7-A7E8-1EB0AF918F94}" destId="{3EE3DD78-0DBF-428D-B947-732869B5BC1C}" srcOrd="0" destOrd="0" parTransId="{8EC255E1-4B46-4497-8AAD-B7767669F3C7}" sibTransId="{0A44B4E9-3C9C-42B1-9015-A27C708AD1B3}"/>
    <dgm:cxn modelId="{19F4132B-CB97-45BF-890B-93D2504FDD45}" type="presOf" srcId="{3EE3DD78-0DBF-428D-B947-732869B5BC1C}" destId="{9B956C01-1CEB-4EFF-8A27-190BBE5F022D}" srcOrd="0" destOrd="0" presId="urn:microsoft.com/office/officeart/2018/2/layout/IconVerticalSolidList"/>
    <dgm:cxn modelId="{54E78750-518A-4563-B6B1-DB8233DA586D}" type="presOf" srcId="{DBE0406E-D4CA-4916-8AA8-C8AB501DEFAC}" destId="{1580487A-7992-4C14-85CD-122917FB76F6}" srcOrd="0" destOrd="0" presId="urn:microsoft.com/office/officeart/2018/2/layout/IconVerticalSolidList"/>
    <dgm:cxn modelId="{E16FB0AC-E2B7-4D3C-8687-46E0734CE059}" type="presOf" srcId="{058F4F3F-AA63-4D9B-93FE-1CBBC6ADF9BE}" destId="{C5BD2C3D-7E57-4CD8-97EC-328D93A71695}" srcOrd="0" destOrd="0" presId="urn:microsoft.com/office/officeart/2018/2/layout/IconVerticalSolidList"/>
    <dgm:cxn modelId="{C9FA94B4-966A-4470-A18A-091310D27B48}" srcId="{08C9D368-6BE8-46C7-A7E8-1EB0AF918F94}" destId="{058F4F3F-AA63-4D9B-93FE-1CBBC6ADF9BE}" srcOrd="4" destOrd="0" parTransId="{59596714-2894-4F0A-807B-1758FF29F25D}" sibTransId="{0FA9E020-6066-4F26-A7C7-1EB974ABE307}"/>
    <dgm:cxn modelId="{2CA937BC-1479-40A5-9669-2CBFF8BC11C7}" type="presOf" srcId="{42B1FB02-0322-4364-B290-0DFB32ACEB97}" destId="{A3F28DE8-8953-4E4A-AE4C-78511C0765B7}" srcOrd="0" destOrd="0" presId="urn:microsoft.com/office/officeart/2018/2/layout/IconVerticalSolidList"/>
    <dgm:cxn modelId="{7B0706C9-0677-4CB2-ADF8-67CBD75993F4}" type="presOf" srcId="{83C6FFCD-D491-47E0-BAAC-6CCA5724CC5F}" destId="{7B8A4FF7-0A43-4AB5-A8DC-D21642C9504A}" srcOrd="0" destOrd="0" presId="urn:microsoft.com/office/officeart/2018/2/layout/IconVerticalSolidList"/>
    <dgm:cxn modelId="{133B3AD1-4A86-4626-920A-F827C252275F}" srcId="{08C9D368-6BE8-46C7-A7E8-1EB0AF918F94}" destId="{83C6FFCD-D491-47E0-BAAC-6CCA5724CC5F}" srcOrd="1" destOrd="0" parTransId="{FD5CF07E-AE82-4FC9-B4C9-D5531C7794D6}" sibTransId="{68F526AE-A7E0-45CA-B3EE-D14AC0DA2D5E}"/>
    <dgm:cxn modelId="{1BDB78D4-5E32-438A-9E50-B3CD5B206B4D}" srcId="{08C9D368-6BE8-46C7-A7E8-1EB0AF918F94}" destId="{DBE0406E-D4CA-4916-8AA8-C8AB501DEFAC}" srcOrd="3" destOrd="0" parTransId="{2B806EF6-1763-4405-BAA9-972E24B42AC9}" sibTransId="{F68F679F-6E76-4478-90EB-926B1F065FA4}"/>
    <dgm:cxn modelId="{D85B53E4-090D-46C8-AA55-5133EE017434}" srcId="{08C9D368-6BE8-46C7-A7E8-1EB0AF918F94}" destId="{7A4298BB-0147-4B28-8933-D9D01C9C2A3B}" srcOrd="5" destOrd="0" parTransId="{2748B2DD-C021-42B4-96D9-D4C9D9AF95C7}" sibTransId="{8BC1FF0A-F652-42B8-AAAA-FB268BDB4FDE}"/>
    <dgm:cxn modelId="{D041B194-79D9-4626-B902-8D0ECA8E65E5}" type="presParOf" srcId="{E249938A-D174-41F7-879C-43483786C936}" destId="{B7C29CBD-DC5A-4F3D-95F1-358CAC059E94}" srcOrd="0" destOrd="0" presId="urn:microsoft.com/office/officeart/2018/2/layout/IconVerticalSolidList"/>
    <dgm:cxn modelId="{A4DB9A7A-F3CA-4CE8-8604-8D1AA6C6F4FF}" type="presParOf" srcId="{B7C29CBD-DC5A-4F3D-95F1-358CAC059E94}" destId="{A0085B24-2647-42CA-B721-EE3A72711BC5}" srcOrd="0" destOrd="0" presId="urn:microsoft.com/office/officeart/2018/2/layout/IconVerticalSolidList"/>
    <dgm:cxn modelId="{77B89E87-EC52-4629-8976-697EE47101FF}" type="presParOf" srcId="{B7C29CBD-DC5A-4F3D-95F1-358CAC059E94}" destId="{F8056FA7-9E6B-4563-B48C-50A82A13CAB2}" srcOrd="1" destOrd="0" presId="urn:microsoft.com/office/officeart/2018/2/layout/IconVerticalSolidList"/>
    <dgm:cxn modelId="{66DC8700-EE07-48CD-9C22-8EA659259763}" type="presParOf" srcId="{B7C29CBD-DC5A-4F3D-95F1-358CAC059E94}" destId="{7AE0F538-62E3-4B05-B5BB-87AB88E0A736}" srcOrd="2" destOrd="0" presId="urn:microsoft.com/office/officeart/2018/2/layout/IconVerticalSolidList"/>
    <dgm:cxn modelId="{54D973CB-242B-48C9-83E3-C713AF682952}" type="presParOf" srcId="{B7C29CBD-DC5A-4F3D-95F1-358CAC059E94}" destId="{9B956C01-1CEB-4EFF-8A27-190BBE5F022D}" srcOrd="3" destOrd="0" presId="urn:microsoft.com/office/officeart/2018/2/layout/IconVerticalSolidList"/>
    <dgm:cxn modelId="{0F3FDA00-5AC2-4382-A0B3-4DDF81F4831C}" type="presParOf" srcId="{E249938A-D174-41F7-879C-43483786C936}" destId="{1B5BCD41-0C7A-4558-8C42-51C942B129FA}" srcOrd="1" destOrd="0" presId="urn:microsoft.com/office/officeart/2018/2/layout/IconVerticalSolidList"/>
    <dgm:cxn modelId="{CE879638-0BC2-48E5-BCCA-480981391C0A}" type="presParOf" srcId="{E249938A-D174-41F7-879C-43483786C936}" destId="{BB633FA8-898E-41A9-8415-FBB0D30EBB48}" srcOrd="2" destOrd="0" presId="urn:microsoft.com/office/officeart/2018/2/layout/IconVerticalSolidList"/>
    <dgm:cxn modelId="{A9296AFF-D5C4-47D4-A6A3-1D75E0899930}" type="presParOf" srcId="{BB633FA8-898E-41A9-8415-FBB0D30EBB48}" destId="{801BA396-7968-4307-BE2D-967F27DCDE95}" srcOrd="0" destOrd="0" presId="urn:microsoft.com/office/officeart/2018/2/layout/IconVerticalSolidList"/>
    <dgm:cxn modelId="{0AB60674-55DA-4A0B-946D-9854AEE86173}" type="presParOf" srcId="{BB633FA8-898E-41A9-8415-FBB0D30EBB48}" destId="{D6FFCBFE-9016-43D8-B3FE-C493E63918AE}" srcOrd="1" destOrd="0" presId="urn:microsoft.com/office/officeart/2018/2/layout/IconVerticalSolidList"/>
    <dgm:cxn modelId="{29F9975C-D35E-44DA-9A16-2B7230394474}" type="presParOf" srcId="{BB633FA8-898E-41A9-8415-FBB0D30EBB48}" destId="{69A14221-701D-4092-96E9-BF67E40A26A1}" srcOrd="2" destOrd="0" presId="urn:microsoft.com/office/officeart/2018/2/layout/IconVerticalSolidList"/>
    <dgm:cxn modelId="{13403D15-D7DB-40E1-B3BA-62695763CDE0}" type="presParOf" srcId="{BB633FA8-898E-41A9-8415-FBB0D30EBB48}" destId="{7B8A4FF7-0A43-4AB5-A8DC-D21642C9504A}" srcOrd="3" destOrd="0" presId="urn:microsoft.com/office/officeart/2018/2/layout/IconVerticalSolidList"/>
    <dgm:cxn modelId="{0BFFC372-A13B-407F-9F34-FD57FCB2FC76}" type="presParOf" srcId="{E249938A-D174-41F7-879C-43483786C936}" destId="{A70E8421-5BF6-4DB4-9285-991C66A210F1}" srcOrd="3" destOrd="0" presId="urn:microsoft.com/office/officeart/2018/2/layout/IconVerticalSolidList"/>
    <dgm:cxn modelId="{4F837FD4-F5F3-474A-86E5-E9D389D60FE3}" type="presParOf" srcId="{E249938A-D174-41F7-879C-43483786C936}" destId="{13FF5A33-0F15-4E3E-9730-C49BFDC14737}" srcOrd="4" destOrd="0" presId="urn:microsoft.com/office/officeart/2018/2/layout/IconVerticalSolidList"/>
    <dgm:cxn modelId="{4BD8F09E-7060-451B-A63C-F9CF9BA44AE9}" type="presParOf" srcId="{13FF5A33-0F15-4E3E-9730-C49BFDC14737}" destId="{7B8998F9-A2FB-4313-986C-1DD9BF3590B8}" srcOrd="0" destOrd="0" presId="urn:microsoft.com/office/officeart/2018/2/layout/IconVerticalSolidList"/>
    <dgm:cxn modelId="{A1979186-12B3-43B6-919C-78419AF01023}" type="presParOf" srcId="{13FF5A33-0F15-4E3E-9730-C49BFDC14737}" destId="{6EA410E9-7561-478C-9383-E24860B8AF62}" srcOrd="1" destOrd="0" presId="urn:microsoft.com/office/officeart/2018/2/layout/IconVerticalSolidList"/>
    <dgm:cxn modelId="{2A8D3307-0084-4166-9A05-42DCDA544552}" type="presParOf" srcId="{13FF5A33-0F15-4E3E-9730-C49BFDC14737}" destId="{578CE394-F70F-4892-94F0-1A4A324CC532}" srcOrd="2" destOrd="0" presId="urn:microsoft.com/office/officeart/2018/2/layout/IconVerticalSolidList"/>
    <dgm:cxn modelId="{A4AFBD42-9A4E-43A5-8725-464ADD3A5AE9}" type="presParOf" srcId="{13FF5A33-0F15-4E3E-9730-C49BFDC14737}" destId="{A3F28DE8-8953-4E4A-AE4C-78511C0765B7}" srcOrd="3" destOrd="0" presId="urn:microsoft.com/office/officeart/2018/2/layout/IconVerticalSolidList"/>
    <dgm:cxn modelId="{53816DAC-1403-4118-BE0F-363AA0BAB800}" type="presParOf" srcId="{E249938A-D174-41F7-879C-43483786C936}" destId="{FE3E4B8E-99BF-42EA-BEB5-A3E6C17B87AD}" srcOrd="5" destOrd="0" presId="urn:microsoft.com/office/officeart/2018/2/layout/IconVerticalSolidList"/>
    <dgm:cxn modelId="{65C9ED13-9463-418E-8EFD-600B18C8B808}" type="presParOf" srcId="{E249938A-D174-41F7-879C-43483786C936}" destId="{6D3481B8-5E14-4AA4-81F3-125ABA3103CB}" srcOrd="6" destOrd="0" presId="urn:microsoft.com/office/officeart/2018/2/layout/IconVerticalSolidList"/>
    <dgm:cxn modelId="{E147ADCD-D93D-4265-8C2E-4914CE3F6A2C}" type="presParOf" srcId="{6D3481B8-5E14-4AA4-81F3-125ABA3103CB}" destId="{8F3DBDF9-3233-4282-BB29-673568A91424}" srcOrd="0" destOrd="0" presId="urn:microsoft.com/office/officeart/2018/2/layout/IconVerticalSolidList"/>
    <dgm:cxn modelId="{AE6C0929-8B47-4C74-BD69-0173FA43269D}" type="presParOf" srcId="{6D3481B8-5E14-4AA4-81F3-125ABA3103CB}" destId="{2004F4F4-6AA7-4306-A76D-F08A5F04D350}" srcOrd="1" destOrd="0" presId="urn:microsoft.com/office/officeart/2018/2/layout/IconVerticalSolidList"/>
    <dgm:cxn modelId="{BD8435F8-E485-4B10-A313-EDCB0D830253}" type="presParOf" srcId="{6D3481B8-5E14-4AA4-81F3-125ABA3103CB}" destId="{7204F209-8B5D-47DD-A176-2AFE2279F941}" srcOrd="2" destOrd="0" presId="urn:microsoft.com/office/officeart/2018/2/layout/IconVerticalSolidList"/>
    <dgm:cxn modelId="{EF84ED13-C181-481C-8620-282B395D1FB9}" type="presParOf" srcId="{6D3481B8-5E14-4AA4-81F3-125ABA3103CB}" destId="{1580487A-7992-4C14-85CD-122917FB76F6}" srcOrd="3" destOrd="0" presId="urn:microsoft.com/office/officeart/2018/2/layout/IconVerticalSolidList"/>
    <dgm:cxn modelId="{AC3F7968-D12A-4155-95FA-6BAD598EEB9A}" type="presParOf" srcId="{E249938A-D174-41F7-879C-43483786C936}" destId="{26494010-805D-4DAF-9E97-9DD1E733DCC0}" srcOrd="7" destOrd="0" presId="urn:microsoft.com/office/officeart/2018/2/layout/IconVerticalSolidList"/>
    <dgm:cxn modelId="{BD5F03A3-FBF4-4ACE-BF54-88805DA2E9EC}" type="presParOf" srcId="{E249938A-D174-41F7-879C-43483786C936}" destId="{D198A439-8C10-46F3-8FAF-1D5691BDB341}" srcOrd="8" destOrd="0" presId="urn:microsoft.com/office/officeart/2018/2/layout/IconVerticalSolidList"/>
    <dgm:cxn modelId="{C0D80CC0-9499-420A-BBBD-A0030E0FE877}" type="presParOf" srcId="{D198A439-8C10-46F3-8FAF-1D5691BDB341}" destId="{AD806B73-E263-4F1F-97B1-BA0D1F9A7F95}" srcOrd="0" destOrd="0" presId="urn:microsoft.com/office/officeart/2018/2/layout/IconVerticalSolidList"/>
    <dgm:cxn modelId="{9298F31E-6E00-44E1-825E-13E74E374518}" type="presParOf" srcId="{D198A439-8C10-46F3-8FAF-1D5691BDB341}" destId="{51382C4D-98DB-4FC2-8CEB-E9357E45AEF8}" srcOrd="1" destOrd="0" presId="urn:microsoft.com/office/officeart/2018/2/layout/IconVerticalSolidList"/>
    <dgm:cxn modelId="{406F9C7E-5F2E-44AA-86AB-2F96F67D22B6}" type="presParOf" srcId="{D198A439-8C10-46F3-8FAF-1D5691BDB341}" destId="{D9AF9E3F-8CED-424E-9F66-571E660A44EF}" srcOrd="2" destOrd="0" presId="urn:microsoft.com/office/officeart/2018/2/layout/IconVerticalSolidList"/>
    <dgm:cxn modelId="{FAE953C8-3741-42A4-B553-6119395BA052}" type="presParOf" srcId="{D198A439-8C10-46F3-8FAF-1D5691BDB341}" destId="{C5BD2C3D-7E57-4CD8-97EC-328D93A71695}" srcOrd="3" destOrd="0" presId="urn:microsoft.com/office/officeart/2018/2/layout/IconVerticalSolidList"/>
    <dgm:cxn modelId="{14381C82-77BE-4D6F-BB63-65BFE5D5C2B5}" type="presParOf" srcId="{E249938A-D174-41F7-879C-43483786C936}" destId="{17978419-FF01-4F0E-AC5D-51E256E33FE6}" srcOrd="9" destOrd="0" presId="urn:microsoft.com/office/officeart/2018/2/layout/IconVerticalSolidList"/>
    <dgm:cxn modelId="{7C76BC1F-674E-41D8-A743-E70F77FEB07B}" type="presParOf" srcId="{E249938A-D174-41F7-879C-43483786C936}" destId="{B2965C5D-BCDB-4C06-AAFE-1F8DC51D9ED8}" srcOrd="10" destOrd="0" presId="urn:microsoft.com/office/officeart/2018/2/layout/IconVerticalSolidList"/>
    <dgm:cxn modelId="{96BF457D-70F1-45C0-AC39-E6BE95B94094}" type="presParOf" srcId="{B2965C5D-BCDB-4C06-AAFE-1F8DC51D9ED8}" destId="{74B9EC9A-FA4B-479F-B1C7-A60AC2345C30}" srcOrd="0" destOrd="0" presId="urn:microsoft.com/office/officeart/2018/2/layout/IconVerticalSolidList"/>
    <dgm:cxn modelId="{E56E0CD0-7E16-4777-AA84-23D85D6E6E37}" type="presParOf" srcId="{B2965C5D-BCDB-4C06-AAFE-1F8DC51D9ED8}" destId="{37118102-BC5C-4D0D-98F4-DEB1EFDF0B4B}" srcOrd="1" destOrd="0" presId="urn:microsoft.com/office/officeart/2018/2/layout/IconVerticalSolidList"/>
    <dgm:cxn modelId="{2892B459-F8DE-448F-8DE8-40AC07D5D551}" type="presParOf" srcId="{B2965C5D-BCDB-4C06-AAFE-1F8DC51D9ED8}" destId="{F8B4AFFA-5B3C-44E3-A6FE-93097C95F4DC}" srcOrd="2" destOrd="0" presId="urn:microsoft.com/office/officeart/2018/2/layout/IconVerticalSolidList"/>
    <dgm:cxn modelId="{1BE71496-D2AA-49F1-A840-AAFABF9DC4EF}" type="presParOf" srcId="{B2965C5D-BCDB-4C06-AAFE-1F8DC51D9ED8}" destId="{BEC1DFE6-7530-450C-BB49-791FC32E7317}"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8266506-143D-4C05-A594-326E88327C74}" type="doc">
      <dgm:prSet loTypeId="urn:microsoft.com/office/officeart/2018/2/layout/IconVerticalSolidList" loCatId="icon" qsTypeId="urn:microsoft.com/office/officeart/2005/8/quickstyle/simple1" qsCatId="simple" csTypeId="urn:microsoft.com/office/officeart/2018/5/colors/Iconchunking_neutralbg_colorful5" csCatId="colorful" phldr="1"/>
      <dgm:spPr/>
      <dgm:t>
        <a:bodyPr/>
        <a:lstStyle/>
        <a:p>
          <a:endParaRPr lang="en-US"/>
        </a:p>
      </dgm:t>
    </dgm:pt>
    <dgm:pt modelId="{A93E5CC1-7126-46BC-961D-EA52487497D1}">
      <dgm:prSet/>
      <dgm:spPr/>
      <dgm:t>
        <a:bodyPr/>
        <a:lstStyle/>
        <a:p>
          <a:r>
            <a:rPr lang="en-US"/>
            <a:t>Open our eyes, ears &amp; heart to new things</a:t>
          </a:r>
        </a:p>
      </dgm:t>
    </dgm:pt>
    <dgm:pt modelId="{EC5BD708-EE2F-438F-80E7-BAB53402520F}" type="parTrans" cxnId="{2849BF0A-3991-4DDF-A62A-42203A20042A}">
      <dgm:prSet/>
      <dgm:spPr/>
      <dgm:t>
        <a:bodyPr/>
        <a:lstStyle/>
        <a:p>
          <a:endParaRPr lang="en-US"/>
        </a:p>
      </dgm:t>
    </dgm:pt>
    <dgm:pt modelId="{A970CCBE-62BD-4C52-A613-667C05EEEE4E}" type="sibTrans" cxnId="{2849BF0A-3991-4DDF-A62A-42203A20042A}">
      <dgm:prSet/>
      <dgm:spPr/>
      <dgm:t>
        <a:bodyPr/>
        <a:lstStyle/>
        <a:p>
          <a:endParaRPr lang="en-US"/>
        </a:p>
      </dgm:t>
    </dgm:pt>
    <dgm:pt modelId="{C4D8B7EB-8C60-4EB6-B36F-46A17D444549}">
      <dgm:prSet/>
      <dgm:spPr/>
      <dgm:t>
        <a:bodyPr/>
        <a:lstStyle/>
        <a:p>
          <a:r>
            <a:rPr lang="en-US" dirty="0"/>
            <a:t>Listen and Learn to Launch</a:t>
          </a:r>
        </a:p>
      </dgm:t>
    </dgm:pt>
    <dgm:pt modelId="{8FD992E6-17F5-48F2-8686-FB1C44587C48}" type="parTrans" cxnId="{4FDF7D5C-5916-4A52-9E41-97ED8A927697}">
      <dgm:prSet/>
      <dgm:spPr/>
      <dgm:t>
        <a:bodyPr/>
        <a:lstStyle/>
        <a:p>
          <a:endParaRPr lang="en-US"/>
        </a:p>
      </dgm:t>
    </dgm:pt>
    <dgm:pt modelId="{B8585DD8-9B65-404D-B8D2-3665514E89E8}" type="sibTrans" cxnId="{4FDF7D5C-5916-4A52-9E41-97ED8A927697}">
      <dgm:prSet/>
      <dgm:spPr/>
      <dgm:t>
        <a:bodyPr/>
        <a:lstStyle/>
        <a:p>
          <a:endParaRPr lang="en-US"/>
        </a:p>
      </dgm:t>
    </dgm:pt>
    <dgm:pt modelId="{6B4E2944-75C4-4ECC-91E8-599049D87070}">
      <dgm:prSet/>
      <dgm:spPr/>
      <dgm:t>
        <a:bodyPr/>
        <a:lstStyle/>
        <a:p>
          <a:r>
            <a:rPr lang="en-US" dirty="0"/>
            <a:t>Ask questions for clarification!</a:t>
          </a:r>
        </a:p>
      </dgm:t>
    </dgm:pt>
    <dgm:pt modelId="{B53BEEAC-177B-40C5-A8C1-8E40DDBD88B0}" type="parTrans" cxnId="{BB27FCB7-760F-4AE5-8694-22FCDC808975}">
      <dgm:prSet/>
      <dgm:spPr/>
      <dgm:t>
        <a:bodyPr/>
        <a:lstStyle/>
        <a:p>
          <a:endParaRPr lang="en-US"/>
        </a:p>
      </dgm:t>
    </dgm:pt>
    <dgm:pt modelId="{73FFD4A8-4483-425F-ADCE-94D504BBD873}" type="sibTrans" cxnId="{BB27FCB7-760F-4AE5-8694-22FCDC808975}">
      <dgm:prSet/>
      <dgm:spPr/>
      <dgm:t>
        <a:bodyPr/>
        <a:lstStyle/>
        <a:p>
          <a:endParaRPr lang="en-US"/>
        </a:p>
      </dgm:t>
    </dgm:pt>
    <dgm:pt modelId="{8D251A9D-5F0F-4687-962E-2862ABE7C641}" type="pres">
      <dgm:prSet presAssocID="{88266506-143D-4C05-A594-326E88327C74}" presName="root" presStyleCnt="0">
        <dgm:presLayoutVars>
          <dgm:dir/>
          <dgm:resizeHandles val="exact"/>
        </dgm:presLayoutVars>
      </dgm:prSet>
      <dgm:spPr/>
    </dgm:pt>
    <dgm:pt modelId="{53490B66-25C7-4CEA-AD23-169528D2A26D}" type="pres">
      <dgm:prSet presAssocID="{A93E5CC1-7126-46BC-961D-EA52487497D1}" presName="compNode" presStyleCnt="0"/>
      <dgm:spPr/>
    </dgm:pt>
    <dgm:pt modelId="{D2953F1A-E858-4B39-AB8A-F07C81C2205E}" type="pres">
      <dgm:prSet presAssocID="{A93E5CC1-7126-46BC-961D-EA52487497D1}" presName="bgRect" presStyleLbl="bgShp" presStyleIdx="0" presStyleCnt="3"/>
      <dgm:spPr/>
    </dgm:pt>
    <dgm:pt modelId="{E52C4914-121B-41C6-9D31-165BEEC37478}" type="pres">
      <dgm:prSet presAssocID="{A93E5CC1-7126-46BC-961D-EA52487497D1}"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ove Letter"/>
        </a:ext>
      </dgm:extLst>
    </dgm:pt>
    <dgm:pt modelId="{89580714-BCC7-42FA-91F6-4AC61498DBBC}" type="pres">
      <dgm:prSet presAssocID="{A93E5CC1-7126-46BC-961D-EA52487497D1}" presName="spaceRect" presStyleCnt="0"/>
      <dgm:spPr/>
    </dgm:pt>
    <dgm:pt modelId="{7E282E4B-5CF3-43CB-A70D-A8257A8A306F}" type="pres">
      <dgm:prSet presAssocID="{A93E5CC1-7126-46BC-961D-EA52487497D1}" presName="parTx" presStyleLbl="revTx" presStyleIdx="0" presStyleCnt="3">
        <dgm:presLayoutVars>
          <dgm:chMax val="0"/>
          <dgm:chPref val="0"/>
        </dgm:presLayoutVars>
      </dgm:prSet>
      <dgm:spPr/>
    </dgm:pt>
    <dgm:pt modelId="{73E41174-4A0F-4697-9E65-1B5859DEDA1E}" type="pres">
      <dgm:prSet presAssocID="{A970CCBE-62BD-4C52-A613-667C05EEEE4E}" presName="sibTrans" presStyleCnt="0"/>
      <dgm:spPr/>
    </dgm:pt>
    <dgm:pt modelId="{FC5F77E3-1118-445F-B6A2-34D185E09ED8}" type="pres">
      <dgm:prSet presAssocID="{C4D8B7EB-8C60-4EB6-B36F-46A17D444549}" presName="compNode" presStyleCnt="0"/>
      <dgm:spPr/>
    </dgm:pt>
    <dgm:pt modelId="{A020B9D5-40C5-4D33-BB3E-73A9B24D8E5E}" type="pres">
      <dgm:prSet presAssocID="{C4D8B7EB-8C60-4EB6-B36F-46A17D444549}" presName="bgRect" presStyleLbl="bgShp" presStyleIdx="1" presStyleCnt="3"/>
      <dgm:spPr/>
    </dgm:pt>
    <dgm:pt modelId="{8B88FC6A-54C9-4CE9-BE03-A61D0CF07AF9}" type="pres">
      <dgm:prSet presAssocID="{C4D8B7EB-8C60-4EB6-B36F-46A17D444549}"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Ear"/>
        </a:ext>
      </dgm:extLst>
    </dgm:pt>
    <dgm:pt modelId="{9558FAD0-9C88-40F4-AB30-5934007FACEA}" type="pres">
      <dgm:prSet presAssocID="{C4D8B7EB-8C60-4EB6-B36F-46A17D444549}" presName="spaceRect" presStyleCnt="0"/>
      <dgm:spPr/>
    </dgm:pt>
    <dgm:pt modelId="{D566FCC4-D758-48FF-9BE4-E0DCA2EAEEDA}" type="pres">
      <dgm:prSet presAssocID="{C4D8B7EB-8C60-4EB6-B36F-46A17D444549}" presName="parTx" presStyleLbl="revTx" presStyleIdx="1" presStyleCnt="3">
        <dgm:presLayoutVars>
          <dgm:chMax val="0"/>
          <dgm:chPref val="0"/>
        </dgm:presLayoutVars>
      </dgm:prSet>
      <dgm:spPr/>
    </dgm:pt>
    <dgm:pt modelId="{92A6A3C5-7423-42FD-BA1E-CED42E9A49EA}" type="pres">
      <dgm:prSet presAssocID="{B8585DD8-9B65-404D-B8D2-3665514E89E8}" presName="sibTrans" presStyleCnt="0"/>
      <dgm:spPr/>
    </dgm:pt>
    <dgm:pt modelId="{E34194E8-A1FE-4633-A45A-720620474041}" type="pres">
      <dgm:prSet presAssocID="{6B4E2944-75C4-4ECC-91E8-599049D87070}" presName="compNode" presStyleCnt="0"/>
      <dgm:spPr/>
    </dgm:pt>
    <dgm:pt modelId="{08536AC9-FC43-4A12-B73E-6ED647171579}" type="pres">
      <dgm:prSet presAssocID="{6B4E2944-75C4-4ECC-91E8-599049D87070}" presName="bgRect" presStyleLbl="bgShp" presStyleIdx="2" presStyleCnt="3"/>
      <dgm:spPr/>
    </dgm:pt>
    <dgm:pt modelId="{00C6DA59-1D04-44B8-8CBB-4C2D79E2FF46}" type="pres">
      <dgm:prSet presAssocID="{6B4E2944-75C4-4ECC-91E8-599049D87070}"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Questions"/>
        </a:ext>
      </dgm:extLst>
    </dgm:pt>
    <dgm:pt modelId="{0FE0AC10-CE22-4495-ACAC-33CB53307AE7}" type="pres">
      <dgm:prSet presAssocID="{6B4E2944-75C4-4ECC-91E8-599049D87070}" presName="spaceRect" presStyleCnt="0"/>
      <dgm:spPr/>
    </dgm:pt>
    <dgm:pt modelId="{663800F6-9F40-4E08-B920-4EF0EB30ACCF}" type="pres">
      <dgm:prSet presAssocID="{6B4E2944-75C4-4ECC-91E8-599049D87070}" presName="parTx" presStyleLbl="revTx" presStyleIdx="2" presStyleCnt="3">
        <dgm:presLayoutVars>
          <dgm:chMax val="0"/>
          <dgm:chPref val="0"/>
        </dgm:presLayoutVars>
      </dgm:prSet>
      <dgm:spPr/>
    </dgm:pt>
  </dgm:ptLst>
  <dgm:cxnLst>
    <dgm:cxn modelId="{EE2CA300-4574-4913-8FC5-441BBA03ED6A}" type="presOf" srcId="{C4D8B7EB-8C60-4EB6-B36F-46A17D444549}" destId="{D566FCC4-D758-48FF-9BE4-E0DCA2EAEEDA}" srcOrd="0" destOrd="0" presId="urn:microsoft.com/office/officeart/2018/2/layout/IconVerticalSolidList"/>
    <dgm:cxn modelId="{2849BF0A-3991-4DDF-A62A-42203A20042A}" srcId="{88266506-143D-4C05-A594-326E88327C74}" destId="{A93E5CC1-7126-46BC-961D-EA52487497D1}" srcOrd="0" destOrd="0" parTransId="{EC5BD708-EE2F-438F-80E7-BAB53402520F}" sibTransId="{A970CCBE-62BD-4C52-A613-667C05EEEE4E}"/>
    <dgm:cxn modelId="{B9FA0618-F724-439D-B919-064E6A169982}" type="presOf" srcId="{88266506-143D-4C05-A594-326E88327C74}" destId="{8D251A9D-5F0F-4687-962E-2862ABE7C641}" srcOrd="0" destOrd="0" presId="urn:microsoft.com/office/officeart/2018/2/layout/IconVerticalSolidList"/>
    <dgm:cxn modelId="{4FDF7D5C-5916-4A52-9E41-97ED8A927697}" srcId="{88266506-143D-4C05-A594-326E88327C74}" destId="{C4D8B7EB-8C60-4EB6-B36F-46A17D444549}" srcOrd="1" destOrd="0" parTransId="{8FD992E6-17F5-48F2-8686-FB1C44587C48}" sibTransId="{B8585DD8-9B65-404D-B8D2-3665514E89E8}"/>
    <dgm:cxn modelId="{855D9C7F-4113-4059-845B-5CD08A898472}" type="presOf" srcId="{A93E5CC1-7126-46BC-961D-EA52487497D1}" destId="{7E282E4B-5CF3-43CB-A70D-A8257A8A306F}" srcOrd="0" destOrd="0" presId="urn:microsoft.com/office/officeart/2018/2/layout/IconVerticalSolidList"/>
    <dgm:cxn modelId="{BB27FCB7-760F-4AE5-8694-22FCDC808975}" srcId="{88266506-143D-4C05-A594-326E88327C74}" destId="{6B4E2944-75C4-4ECC-91E8-599049D87070}" srcOrd="2" destOrd="0" parTransId="{B53BEEAC-177B-40C5-A8C1-8E40DDBD88B0}" sibTransId="{73FFD4A8-4483-425F-ADCE-94D504BBD873}"/>
    <dgm:cxn modelId="{5C1F52F1-61B4-42E1-9CD4-ECB55EF58B37}" type="presOf" srcId="{6B4E2944-75C4-4ECC-91E8-599049D87070}" destId="{663800F6-9F40-4E08-B920-4EF0EB30ACCF}" srcOrd="0" destOrd="0" presId="urn:microsoft.com/office/officeart/2018/2/layout/IconVerticalSolidList"/>
    <dgm:cxn modelId="{3E2FF9A5-7209-427D-B539-27B3779466DE}" type="presParOf" srcId="{8D251A9D-5F0F-4687-962E-2862ABE7C641}" destId="{53490B66-25C7-4CEA-AD23-169528D2A26D}" srcOrd="0" destOrd="0" presId="urn:microsoft.com/office/officeart/2018/2/layout/IconVerticalSolidList"/>
    <dgm:cxn modelId="{9C22EE91-06BA-4D2A-B99B-EECE0BA3DF88}" type="presParOf" srcId="{53490B66-25C7-4CEA-AD23-169528D2A26D}" destId="{D2953F1A-E858-4B39-AB8A-F07C81C2205E}" srcOrd="0" destOrd="0" presId="urn:microsoft.com/office/officeart/2018/2/layout/IconVerticalSolidList"/>
    <dgm:cxn modelId="{527D370F-1A04-4986-A11D-997F88B0C41A}" type="presParOf" srcId="{53490B66-25C7-4CEA-AD23-169528D2A26D}" destId="{E52C4914-121B-41C6-9D31-165BEEC37478}" srcOrd="1" destOrd="0" presId="urn:microsoft.com/office/officeart/2018/2/layout/IconVerticalSolidList"/>
    <dgm:cxn modelId="{5889A00F-CA3D-4668-B474-3A595CBCE5FC}" type="presParOf" srcId="{53490B66-25C7-4CEA-AD23-169528D2A26D}" destId="{89580714-BCC7-42FA-91F6-4AC61498DBBC}" srcOrd="2" destOrd="0" presId="urn:microsoft.com/office/officeart/2018/2/layout/IconVerticalSolidList"/>
    <dgm:cxn modelId="{4E575315-E893-4ACB-88D8-6134962FFAD6}" type="presParOf" srcId="{53490B66-25C7-4CEA-AD23-169528D2A26D}" destId="{7E282E4B-5CF3-43CB-A70D-A8257A8A306F}" srcOrd="3" destOrd="0" presId="urn:microsoft.com/office/officeart/2018/2/layout/IconVerticalSolidList"/>
    <dgm:cxn modelId="{3014E008-D9F6-4ADD-8485-6776A7F4CD12}" type="presParOf" srcId="{8D251A9D-5F0F-4687-962E-2862ABE7C641}" destId="{73E41174-4A0F-4697-9E65-1B5859DEDA1E}" srcOrd="1" destOrd="0" presId="urn:microsoft.com/office/officeart/2018/2/layout/IconVerticalSolidList"/>
    <dgm:cxn modelId="{D14DCFB0-9B07-4FC4-90D3-446DA7E75593}" type="presParOf" srcId="{8D251A9D-5F0F-4687-962E-2862ABE7C641}" destId="{FC5F77E3-1118-445F-B6A2-34D185E09ED8}" srcOrd="2" destOrd="0" presId="urn:microsoft.com/office/officeart/2018/2/layout/IconVerticalSolidList"/>
    <dgm:cxn modelId="{61A41F29-338F-4C19-80A8-11A36365DFA6}" type="presParOf" srcId="{FC5F77E3-1118-445F-B6A2-34D185E09ED8}" destId="{A020B9D5-40C5-4D33-BB3E-73A9B24D8E5E}" srcOrd="0" destOrd="0" presId="urn:microsoft.com/office/officeart/2018/2/layout/IconVerticalSolidList"/>
    <dgm:cxn modelId="{19F07238-D72D-4C23-9FA8-0E18EC1F3E12}" type="presParOf" srcId="{FC5F77E3-1118-445F-B6A2-34D185E09ED8}" destId="{8B88FC6A-54C9-4CE9-BE03-A61D0CF07AF9}" srcOrd="1" destOrd="0" presId="urn:microsoft.com/office/officeart/2018/2/layout/IconVerticalSolidList"/>
    <dgm:cxn modelId="{1E31B2A5-B793-4F51-B639-698091F8EEA8}" type="presParOf" srcId="{FC5F77E3-1118-445F-B6A2-34D185E09ED8}" destId="{9558FAD0-9C88-40F4-AB30-5934007FACEA}" srcOrd="2" destOrd="0" presId="urn:microsoft.com/office/officeart/2018/2/layout/IconVerticalSolidList"/>
    <dgm:cxn modelId="{DBA101B2-751D-49C8-B1B6-9181380EA321}" type="presParOf" srcId="{FC5F77E3-1118-445F-B6A2-34D185E09ED8}" destId="{D566FCC4-D758-48FF-9BE4-E0DCA2EAEEDA}" srcOrd="3" destOrd="0" presId="urn:microsoft.com/office/officeart/2018/2/layout/IconVerticalSolidList"/>
    <dgm:cxn modelId="{07C4E3A3-AADB-4729-86ED-9FE9BD450076}" type="presParOf" srcId="{8D251A9D-5F0F-4687-962E-2862ABE7C641}" destId="{92A6A3C5-7423-42FD-BA1E-CED42E9A49EA}" srcOrd="3" destOrd="0" presId="urn:microsoft.com/office/officeart/2018/2/layout/IconVerticalSolidList"/>
    <dgm:cxn modelId="{6A10DADC-884E-4601-88FE-6E315FE65769}" type="presParOf" srcId="{8D251A9D-5F0F-4687-962E-2862ABE7C641}" destId="{E34194E8-A1FE-4633-A45A-720620474041}" srcOrd="4" destOrd="0" presId="urn:microsoft.com/office/officeart/2018/2/layout/IconVerticalSolidList"/>
    <dgm:cxn modelId="{C809C4E9-A62C-4A54-B2D7-B59930F351DF}" type="presParOf" srcId="{E34194E8-A1FE-4633-A45A-720620474041}" destId="{08536AC9-FC43-4A12-B73E-6ED647171579}" srcOrd="0" destOrd="0" presId="urn:microsoft.com/office/officeart/2018/2/layout/IconVerticalSolidList"/>
    <dgm:cxn modelId="{F5D565EE-80A2-4E7D-8B9D-917CDEA9353D}" type="presParOf" srcId="{E34194E8-A1FE-4633-A45A-720620474041}" destId="{00C6DA59-1D04-44B8-8CBB-4C2D79E2FF46}" srcOrd="1" destOrd="0" presId="urn:microsoft.com/office/officeart/2018/2/layout/IconVerticalSolidList"/>
    <dgm:cxn modelId="{58FE4B8D-49DE-47B3-BCE4-37ED50F1FDB9}" type="presParOf" srcId="{E34194E8-A1FE-4633-A45A-720620474041}" destId="{0FE0AC10-CE22-4495-ACAC-33CB53307AE7}" srcOrd="2" destOrd="0" presId="urn:microsoft.com/office/officeart/2018/2/layout/IconVerticalSolidList"/>
    <dgm:cxn modelId="{E74D7B18-59B0-417B-8804-CD5866FDD2B0}" type="presParOf" srcId="{E34194E8-A1FE-4633-A45A-720620474041}" destId="{663800F6-9F40-4E08-B920-4EF0EB30ACCF}"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7E81536-04AC-4432-9B85-09F2FD617952}" type="doc">
      <dgm:prSet loTypeId="urn:microsoft.com/office/officeart/2016/7/layout/VerticalHollowActionList" loCatId="List" qsTypeId="urn:microsoft.com/office/officeart/2005/8/quickstyle/simple1" qsCatId="simple" csTypeId="urn:microsoft.com/office/officeart/2005/8/colors/accent1_2" csCatId="accent1"/>
      <dgm:spPr/>
      <dgm:t>
        <a:bodyPr/>
        <a:lstStyle/>
        <a:p>
          <a:endParaRPr lang="en-US"/>
        </a:p>
      </dgm:t>
    </dgm:pt>
    <dgm:pt modelId="{1975E303-67F7-4CFF-B0A6-C4B0626E344D}">
      <dgm:prSet/>
      <dgm:spPr/>
      <dgm:t>
        <a:bodyPr/>
        <a:lstStyle/>
        <a:p>
          <a:r>
            <a:rPr lang="en-US"/>
            <a:t>Discover</a:t>
          </a:r>
        </a:p>
      </dgm:t>
    </dgm:pt>
    <dgm:pt modelId="{8582B012-1195-4D1E-8C36-73D11F45EA95}" type="parTrans" cxnId="{CDADC90A-2AA1-46B5-A50E-9AF0173833D6}">
      <dgm:prSet/>
      <dgm:spPr/>
      <dgm:t>
        <a:bodyPr/>
        <a:lstStyle/>
        <a:p>
          <a:endParaRPr lang="en-US"/>
        </a:p>
      </dgm:t>
    </dgm:pt>
    <dgm:pt modelId="{10BE724F-C401-4D81-831B-4ED74C753937}" type="sibTrans" cxnId="{CDADC90A-2AA1-46B5-A50E-9AF0173833D6}">
      <dgm:prSet/>
      <dgm:spPr/>
      <dgm:t>
        <a:bodyPr/>
        <a:lstStyle/>
        <a:p>
          <a:endParaRPr lang="en-US"/>
        </a:p>
      </dgm:t>
    </dgm:pt>
    <dgm:pt modelId="{B639CAB3-2C6C-4B82-BDC7-F408BF9B4681}">
      <dgm:prSet/>
      <dgm:spPr/>
      <dgm:t>
        <a:bodyPr/>
        <a:lstStyle/>
        <a:p>
          <a:r>
            <a:rPr lang="en-US"/>
            <a:t>Discover how your structure will better support your church’s mission &amp; Vision with minimized time and effort. </a:t>
          </a:r>
        </a:p>
      </dgm:t>
    </dgm:pt>
    <dgm:pt modelId="{9BC26CC0-6905-4384-857F-78D494B06272}" type="parTrans" cxnId="{9E79C7DA-2948-4925-9D57-01AF442FDC5F}">
      <dgm:prSet/>
      <dgm:spPr/>
      <dgm:t>
        <a:bodyPr/>
        <a:lstStyle/>
        <a:p>
          <a:endParaRPr lang="en-US"/>
        </a:p>
      </dgm:t>
    </dgm:pt>
    <dgm:pt modelId="{56AF2A5B-23A6-4578-87A8-6A938885A697}" type="sibTrans" cxnId="{9E79C7DA-2948-4925-9D57-01AF442FDC5F}">
      <dgm:prSet/>
      <dgm:spPr/>
      <dgm:t>
        <a:bodyPr/>
        <a:lstStyle/>
        <a:p>
          <a:endParaRPr lang="en-US"/>
        </a:p>
      </dgm:t>
    </dgm:pt>
    <dgm:pt modelId="{B0021775-C28B-4630-85B2-FE5F36FAFDF6}">
      <dgm:prSet/>
      <dgm:spPr/>
      <dgm:t>
        <a:bodyPr/>
        <a:lstStyle/>
        <a:p>
          <a:r>
            <a:rPr lang="en-US"/>
            <a:t>Honor</a:t>
          </a:r>
        </a:p>
      </dgm:t>
    </dgm:pt>
    <dgm:pt modelId="{765E49CE-386D-408C-8D49-C5B15FD405F6}" type="parTrans" cxnId="{BF3118B2-948D-41CE-9342-6B60D46FCEE1}">
      <dgm:prSet/>
      <dgm:spPr/>
      <dgm:t>
        <a:bodyPr/>
        <a:lstStyle/>
        <a:p>
          <a:endParaRPr lang="en-US"/>
        </a:p>
      </dgm:t>
    </dgm:pt>
    <dgm:pt modelId="{017EBD25-C849-41A4-9B28-D8C5CE91B703}" type="sibTrans" cxnId="{BF3118B2-948D-41CE-9342-6B60D46FCEE1}">
      <dgm:prSet/>
      <dgm:spPr/>
      <dgm:t>
        <a:bodyPr/>
        <a:lstStyle/>
        <a:p>
          <a:endParaRPr lang="en-US"/>
        </a:p>
      </dgm:t>
    </dgm:pt>
    <dgm:pt modelId="{C06F745A-AB15-411A-B81E-40CCFE64E96C}">
      <dgm:prSet/>
      <dgm:spPr/>
      <dgm:t>
        <a:bodyPr/>
        <a:lstStyle/>
        <a:p>
          <a:r>
            <a:rPr lang="en-US"/>
            <a:t>Honor the Book of Discipline while streamlining decision making so that more time can be spent in hands-on ministry. </a:t>
          </a:r>
        </a:p>
      </dgm:t>
    </dgm:pt>
    <dgm:pt modelId="{DB31E397-562F-4A6B-8B11-1FA6D210FAD0}" type="parTrans" cxnId="{ECC6D552-CC9C-48E2-9012-57B2862E22D0}">
      <dgm:prSet/>
      <dgm:spPr/>
      <dgm:t>
        <a:bodyPr/>
        <a:lstStyle/>
        <a:p>
          <a:endParaRPr lang="en-US"/>
        </a:p>
      </dgm:t>
    </dgm:pt>
    <dgm:pt modelId="{6C188E69-21EB-419E-8E7A-18EAAADDA9FB}" type="sibTrans" cxnId="{ECC6D552-CC9C-48E2-9012-57B2862E22D0}">
      <dgm:prSet/>
      <dgm:spPr/>
      <dgm:t>
        <a:bodyPr/>
        <a:lstStyle/>
        <a:p>
          <a:endParaRPr lang="en-US"/>
        </a:p>
      </dgm:t>
    </dgm:pt>
    <dgm:pt modelId="{FE9E2CAA-0921-4289-8BF8-284B9F3CD1CF}">
      <dgm:prSet/>
      <dgm:spPr/>
      <dgm:t>
        <a:bodyPr/>
        <a:lstStyle/>
        <a:p>
          <a:r>
            <a:rPr lang="en-US"/>
            <a:t>Explore</a:t>
          </a:r>
        </a:p>
      </dgm:t>
    </dgm:pt>
    <dgm:pt modelId="{CCFE928F-EE57-4D49-A652-8CCCE73E0518}" type="parTrans" cxnId="{1B199DE0-6C0C-4F0D-BB28-DB417549E899}">
      <dgm:prSet/>
      <dgm:spPr/>
      <dgm:t>
        <a:bodyPr/>
        <a:lstStyle/>
        <a:p>
          <a:endParaRPr lang="en-US"/>
        </a:p>
      </dgm:t>
    </dgm:pt>
    <dgm:pt modelId="{8054B571-D418-40EB-8EAA-4A1B0F26D054}" type="sibTrans" cxnId="{1B199DE0-6C0C-4F0D-BB28-DB417549E899}">
      <dgm:prSet/>
      <dgm:spPr/>
      <dgm:t>
        <a:bodyPr/>
        <a:lstStyle/>
        <a:p>
          <a:endParaRPr lang="en-US"/>
        </a:p>
      </dgm:t>
    </dgm:pt>
    <dgm:pt modelId="{2E865285-DA05-40BD-ABA5-AAA47BB37E38}">
      <dgm:prSet/>
      <dgm:spPr/>
      <dgm:t>
        <a:bodyPr/>
        <a:lstStyle/>
        <a:p>
          <a:r>
            <a:rPr lang="en-US"/>
            <a:t>Explore a variety of approaches to creating a different type of Administration Council. Learn what it is, how to effectively implement it. </a:t>
          </a:r>
        </a:p>
      </dgm:t>
    </dgm:pt>
    <dgm:pt modelId="{FD946106-7F8F-4AEB-B9A9-45FF41E77CF0}" type="parTrans" cxnId="{4B65C79E-656E-480C-BA56-60007006ED3F}">
      <dgm:prSet/>
      <dgm:spPr/>
      <dgm:t>
        <a:bodyPr/>
        <a:lstStyle/>
        <a:p>
          <a:endParaRPr lang="en-US"/>
        </a:p>
      </dgm:t>
    </dgm:pt>
    <dgm:pt modelId="{268DD076-F723-40AE-86DD-C8F38108F0E3}" type="sibTrans" cxnId="{4B65C79E-656E-480C-BA56-60007006ED3F}">
      <dgm:prSet/>
      <dgm:spPr/>
      <dgm:t>
        <a:bodyPr/>
        <a:lstStyle/>
        <a:p>
          <a:endParaRPr lang="en-US"/>
        </a:p>
      </dgm:t>
    </dgm:pt>
    <dgm:pt modelId="{1ED0257E-E3D3-4CD1-B9AC-4F59232F580B}">
      <dgm:prSet/>
      <dgm:spPr/>
      <dgm:t>
        <a:bodyPr/>
        <a:lstStyle/>
        <a:p>
          <a:r>
            <a:rPr lang="en-US"/>
            <a:t>Answer</a:t>
          </a:r>
        </a:p>
      </dgm:t>
    </dgm:pt>
    <dgm:pt modelId="{88F99685-F4E8-4F1E-B450-300D81490531}" type="parTrans" cxnId="{64EBA48F-A4B9-4909-9679-56CD39943C54}">
      <dgm:prSet/>
      <dgm:spPr/>
      <dgm:t>
        <a:bodyPr/>
        <a:lstStyle/>
        <a:p>
          <a:endParaRPr lang="en-US"/>
        </a:p>
      </dgm:t>
    </dgm:pt>
    <dgm:pt modelId="{60C10397-BF84-4C4D-9311-21DDC321C87D}" type="sibTrans" cxnId="{64EBA48F-A4B9-4909-9679-56CD39943C54}">
      <dgm:prSet/>
      <dgm:spPr/>
      <dgm:t>
        <a:bodyPr/>
        <a:lstStyle/>
        <a:p>
          <a:endParaRPr lang="en-US"/>
        </a:p>
      </dgm:t>
    </dgm:pt>
    <dgm:pt modelId="{BAF8BF12-A154-4566-A40A-C5B72C038692}">
      <dgm:prSet/>
      <dgm:spPr/>
      <dgm:t>
        <a:bodyPr/>
        <a:lstStyle/>
        <a:p>
          <a:r>
            <a:rPr lang="en-US"/>
            <a:t>Answer any questions for clarity and implementation.</a:t>
          </a:r>
        </a:p>
      </dgm:t>
    </dgm:pt>
    <dgm:pt modelId="{122FA90C-0F94-4151-9B6F-111BCB3A3D6E}" type="parTrans" cxnId="{97CEDB2B-84DB-43A5-A67A-E20650FA5494}">
      <dgm:prSet/>
      <dgm:spPr/>
      <dgm:t>
        <a:bodyPr/>
        <a:lstStyle/>
        <a:p>
          <a:endParaRPr lang="en-US"/>
        </a:p>
      </dgm:t>
    </dgm:pt>
    <dgm:pt modelId="{1AFCAF2C-7890-45B0-84D1-B334561AC0CE}" type="sibTrans" cxnId="{97CEDB2B-84DB-43A5-A67A-E20650FA5494}">
      <dgm:prSet/>
      <dgm:spPr/>
      <dgm:t>
        <a:bodyPr/>
        <a:lstStyle/>
        <a:p>
          <a:endParaRPr lang="en-US"/>
        </a:p>
      </dgm:t>
    </dgm:pt>
    <dgm:pt modelId="{CB53AC9E-5E68-4940-B560-EC9FB3125859}" type="pres">
      <dgm:prSet presAssocID="{D7E81536-04AC-4432-9B85-09F2FD617952}" presName="Name0" presStyleCnt="0">
        <dgm:presLayoutVars>
          <dgm:dir/>
          <dgm:animLvl val="lvl"/>
          <dgm:resizeHandles val="exact"/>
        </dgm:presLayoutVars>
      </dgm:prSet>
      <dgm:spPr/>
    </dgm:pt>
    <dgm:pt modelId="{7020E2CD-5AEE-0040-95B0-23BE861BCDD3}" type="pres">
      <dgm:prSet presAssocID="{1975E303-67F7-4CFF-B0A6-C4B0626E344D}" presName="linNode" presStyleCnt="0"/>
      <dgm:spPr/>
    </dgm:pt>
    <dgm:pt modelId="{14B23347-312F-0E44-8579-67EAAEC79BDC}" type="pres">
      <dgm:prSet presAssocID="{1975E303-67F7-4CFF-B0A6-C4B0626E344D}" presName="parentText" presStyleLbl="solidFgAcc1" presStyleIdx="0" presStyleCnt="4">
        <dgm:presLayoutVars>
          <dgm:chMax val="1"/>
          <dgm:bulletEnabled/>
        </dgm:presLayoutVars>
      </dgm:prSet>
      <dgm:spPr/>
    </dgm:pt>
    <dgm:pt modelId="{46B947D1-17D8-344F-9592-077034347747}" type="pres">
      <dgm:prSet presAssocID="{1975E303-67F7-4CFF-B0A6-C4B0626E344D}" presName="descendantText" presStyleLbl="alignNode1" presStyleIdx="0" presStyleCnt="4">
        <dgm:presLayoutVars>
          <dgm:bulletEnabled/>
        </dgm:presLayoutVars>
      </dgm:prSet>
      <dgm:spPr/>
    </dgm:pt>
    <dgm:pt modelId="{F759962B-2AE3-6C4E-9524-F3DD93576021}" type="pres">
      <dgm:prSet presAssocID="{10BE724F-C401-4D81-831B-4ED74C753937}" presName="sp" presStyleCnt="0"/>
      <dgm:spPr/>
    </dgm:pt>
    <dgm:pt modelId="{E88B17AB-D02D-A047-BFC0-3208AB8E4D20}" type="pres">
      <dgm:prSet presAssocID="{B0021775-C28B-4630-85B2-FE5F36FAFDF6}" presName="linNode" presStyleCnt="0"/>
      <dgm:spPr/>
    </dgm:pt>
    <dgm:pt modelId="{C8A2E0F0-4B8B-434A-ACAC-F6614D026FC1}" type="pres">
      <dgm:prSet presAssocID="{B0021775-C28B-4630-85B2-FE5F36FAFDF6}" presName="parentText" presStyleLbl="solidFgAcc1" presStyleIdx="1" presStyleCnt="4">
        <dgm:presLayoutVars>
          <dgm:chMax val="1"/>
          <dgm:bulletEnabled/>
        </dgm:presLayoutVars>
      </dgm:prSet>
      <dgm:spPr/>
    </dgm:pt>
    <dgm:pt modelId="{A07D5F9D-D2E5-1A41-9DD2-E37E7BAC54E1}" type="pres">
      <dgm:prSet presAssocID="{B0021775-C28B-4630-85B2-FE5F36FAFDF6}" presName="descendantText" presStyleLbl="alignNode1" presStyleIdx="1" presStyleCnt="4">
        <dgm:presLayoutVars>
          <dgm:bulletEnabled/>
        </dgm:presLayoutVars>
      </dgm:prSet>
      <dgm:spPr/>
    </dgm:pt>
    <dgm:pt modelId="{85E97AB8-97CB-FC46-A0DC-CE21C38DD0F5}" type="pres">
      <dgm:prSet presAssocID="{017EBD25-C849-41A4-9B28-D8C5CE91B703}" presName="sp" presStyleCnt="0"/>
      <dgm:spPr/>
    </dgm:pt>
    <dgm:pt modelId="{83F6C5AC-97C6-5141-8B01-BA24D05D793D}" type="pres">
      <dgm:prSet presAssocID="{FE9E2CAA-0921-4289-8BF8-284B9F3CD1CF}" presName="linNode" presStyleCnt="0"/>
      <dgm:spPr/>
    </dgm:pt>
    <dgm:pt modelId="{532C7D5A-A3EC-C247-BB7C-AABA6198E0BA}" type="pres">
      <dgm:prSet presAssocID="{FE9E2CAA-0921-4289-8BF8-284B9F3CD1CF}" presName="parentText" presStyleLbl="solidFgAcc1" presStyleIdx="2" presStyleCnt="4">
        <dgm:presLayoutVars>
          <dgm:chMax val="1"/>
          <dgm:bulletEnabled/>
        </dgm:presLayoutVars>
      </dgm:prSet>
      <dgm:spPr/>
    </dgm:pt>
    <dgm:pt modelId="{1E89D024-4E67-B94F-8FF5-CB263DC5020E}" type="pres">
      <dgm:prSet presAssocID="{FE9E2CAA-0921-4289-8BF8-284B9F3CD1CF}" presName="descendantText" presStyleLbl="alignNode1" presStyleIdx="2" presStyleCnt="4">
        <dgm:presLayoutVars>
          <dgm:bulletEnabled/>
        </dgm:presLayoutVars>
      </dgm:prSet>
      <dgm:spPr/>
    </dgm:pt>
    <dgm:pt modelId="{8841745E-FAD3-0341-A814-9CF6AD0776C6}" type="pres">
      <dgm:prSet presAssocID="{8054B571-D418-40EB-8EAA-4A1B0F26D054}" presName="sp" presStyleCnt="0"/>
      <dgm:spPr/>
    </dgm:pt>
    <dgm:pt modelId="{A45133A9-C754-FC46-B9B0-620FF6B4BB67}" type="pres">
      <dgm:prSet presAssocID="{1ED0257E-E3D3-4CD1-B9AC-4F59232F580B}" presName="linNode" presStyleCnt="0"/>
      <dgm:spPr/>
    </dgm:pt>
    <dgm:pt modelId="{A4FB5945-FF1F-734B-AEFF-63FF9CFF363D}" type="pres">
      <dgm:prSet presAssocID="{1ED0257E-E3D3-4CD1-B9AC-4F59232F580B}" presName="parentText" presStyleLbl="solidFgAcc1" presStyleIdx="3" presStyleCnt="4">
        <dgm:presLayoutVars>
          <dgm:chMax val="1"/>
          <dgm:bulletEnabled/>
        </dgm:presLayoutVars>
      </dgm:prSet>
      <dgm:spPr/>
    </dgm:pt>
    <dgm:pt modelId="{3DEE7AAD-08B9-F54C-A496-D0158F6FDCCA}" type="pres">
      <dgm:prSet presAssocID="{1ED0257E-E3D3-4CD1-B9AC-4F59232F580B}" presName="descendantText" presStyleLbl="alignNode1" presStyleIdx="3" presStyleCnt="4">
        <dgm:presLayoutVars>
          <dgm:bulletEnabled/>
        </dgm:presLayoutVars>
      </dgm:prSet>
      <dgm:spPr/>
    </dgm:pt>
  </dgm:ptLst>
  <dgm:cxnLst>
    <dgm:cxn modelId="{CDADC90A-2AA1-46B5-A50E-9AF0173833D6}" srcId="{D7E81536-04AC-4432-9B85-09F2FD617952}" destId="{1975E303-67F7-4CFF-B0A6-C4B0626E344D}" srcOrd="0" destOrd="0" parTransId="{8582B012-1195-4D1E-8C36-73D11F45EA95}" sibTransId="{10BE724F-C401-4D81-831B-4ED74C753937}"/>
    <dgm:cxn modelId="{97CEDB2B-84DB-43A5-A67A-E20650FA5494}" srcId="{1ED0257E-E3D3-4CD1-B9AC-4F59232F580B}" destId="{BAF8BF12-A154-4566-A40A-C5B72C038692}" srcOrd="0" destOrd="0" parTransId="{122FA90C-0F94-4151-9B6F-111BCB3A3D6E}" sibTransId="{1AFCAF2C-7890-45B0-84D1-B334561AC0CE}"/>
    <dgm:cxn modelId="{A6034D48-870C-E041-9459-561B1FAA7A20}" type="presOf" srcId="{BAF8BF12-A154-4566-A40A-C5B72C038692}" destId="{3DEE7AAD-08B9-F54C-A496-D0158F6FDCCA}" srcOrd="0" destOrd="0" presId="urn:microsoft.com/office/officeart/2016/7/layout/VerticalHollowActionList"/>
    <dgm:cxn modelId="{ECC6D552-CC9C-48E2-9012-57B2862E22D0}" srcId="{B0021775-C28B-4630-85B2-FE5F36FAFDF6}" destId="{C06F745A-AB15-411A-B81E-40CCFE64E96C}" srcOrd="0" destOrd="0" parTransId="{DB31E397-562F-4A6B-8B11-1FA6D210FAD0}" sibTransId="{6C188E69-21EB-419E-8E7A-18EAAADDA9FB}"/>
    <dgm:cxn modelId="{02F40656-3F4D-124E-9EA4-DA9BDF33B41B}" type="presOf" srcId="{1975E303-67F7-4CFF-B0A6-C4B0626E344D}" destId="{14B23347-312F-0E44-8579-67EAAEC79BDC}" srcOrd="0" destOrd="0" presId="urn:microsoft.com/office/officeart/2016/7/layout/VerticalHollowActionList"/>
    <dgm:cxn modelId="{DBFB2264-22D3-1B4F-8E09-4E2BA11442FC}" type="presOf" srcId="{1ED0257E-E3D3-4CD1-B9AC-4F59232F580B}" destId="{A4FB5945-FF1F-734B-AEFF-63FF9CFF363D}" srcOrd="0" destOrd="0" presId="urn:microsoft.com/office/officeart/2016/7/layout/VerticalHollowActionList"/>
    <dgm:cxn modelId="{6C965966-B480-8E46-AA19-90A1E86FD109}" type="presOf" srcId="{C06F745A-AB15-411A-B81E-40CCFE64E96C}" destId="{A07D5F9D-D2E5-1A41-9DD2-E37E7BAC54E1}" srcOrd="0" destOrd="0" presId="urn:microsoft.com/office/officeart/2016/7/layout/VerticalHollowActionList"/>
    <dgm:cxn modelId="{5EC3A37A-921D-DC45-8973-7A007355A1D3}" type="presOf" srcId="{2E865285-DA05-40BD-ABA5-AAA47BB37E38}" destId="{1E89D024-4E67-B94F-8FF5-CB263DC5020E}" srcOrd="0" destOrd="0" presId="urn:microsoft.com/office/officeart/2016/7/layout/VerticalHollowActionList"/>
    <dgm:cxn modelId="{64EBA48F-A4B9-4909-9679-56CD39943C54}" srcId="{D7E81536-04AC-4432-9B85-09F2FD617952}" destId="{1ED0257E-E3D3-4CD1-B9AC-4F59232F580B}" srcOrd="3" destOrd="0" parTransId="{88F99685-F4E8-4F1E-B450-300D81490531}" sibTransId="{60C10397-BF84-4C4D-9311-21DDC321C87D}"/>
    <dgm:cxn modelId="{4B65C79E-656E-480C-BA56-60007006ED3F}" srcId="{FE9E2CAA-0921-4289-8BF8-284B9F3CD1CF}" destId="{2E865285-DA05-40BD-ABA5-AAA47BB37E38}" srcOrd="0" destOrd="0" parTransId="{FD946106-7F8F-4AEB-B9A9-45FF41E77CF0}" sibTransId="{268DD076-F723-40AE-86DD-C8F38108F0E3}"/>
    <dgm:cxn modelId="{BF3118B2-948D-41CE-9342-6B60D46FCEE1}" srcId="{D7E81536-04AC-4432-9B85-09F2FD617952}" destId="{B0021775-C28B-4630-85B2-FE5F36FAFDF6}" srcOrd="1" destOrd="0" parTransId="{765E49CE-386D-408C-8D49-C5B15FD405F6}" sibTransId="{017EBD25-C849-41A4-9B28-D8C5CE91B703}"/>
    <dgm:cxn modelId="{6CC0B0B4-1F57-E74D-B211-31F1B07127F0}" type="presOf" srcId="{B0021775-C28B-4630-85B2-FE5F36FAFDF6}" destId="{C8A2E0F0-4B8B-434A-ACAC-F6614D026FC1}" srcOrd="0" destOrd="0" presId="urn:microsoft.com/office/officeart/2016/7/layout/VerticalHollowActionList"/>
    <dgm:cxn modelId="{9E79C7DA-2948-4925-9D57-01AF442FDC5F}" srcId="{1975E303-67F7-4CFF-B0A6-C4B0626E344D}" destId="{B639CAB3-2C6C-4B82-BDC7-F408BF9B4681}" srcOrd="0" destOrd="0" parTransId="{9BC26CC0-6905-4384-857F-78D494B06272}" sibTransId="{56AF2A5B-23A6-4578-87A8-6A938885A697}"/>
    <dgm:cxn modelId="{CC8066DB-1FBC-EF4A-B89A-68CDAC007628}" type="presOf" srcId="{B639CAB3-2C6C-4B82-BDC7-F408BF9B4681}" destId="{46B947D1-17D8-344F-9592-077034347747}" srcOrd="0" destOrd="0" presId="urn:microsoft.com/office/officeart/2016/7/layout/VerticalHollowActionList"/>
    <dgm:cxn modelId="{1B199DE0-6C0C-4F0D-BB28-DB417549E899}" srcId="{D7E81536-04AC-4432-9B85-09F2FD617952}" destId="{FE9E2CAA-0921-4289-8BF8-284B9F3CD1CF}" srcOrd="2" destOrd="0" parTransId="{CCFE928F-EE57-4D49-A652-8CCCE73E0518}" sibTransId="{8054B571-D418-40EB-8EAA-4A1B0F26D054}"/>
    <dgm:cxn modelId="{4721C1EA-C7BF-3844-A1AD-33A764001A9A}" type="presOf" srcId="{D7E81536-04AC-4432-9B85-09F2FD617952}" destId="{CB53AC9E-5E68-4940-B560-EC9FB3125859}" srcOrd="0" destOrd="0" presId="urn:microsoft.com/office/officeart/2016/7/layout/VerticalHollowActionList"/>
    <dgm:cxn modelId="{C4E00CF3-12F1-9348-996F-9B1F481310C5}" type="presOf" srcId="{FE9E2CAA-0921-4289-8BF8-284B9F3CD1CF}" destId="{532C7D5A-A3EC-C247-BB7C-AABA6198E0BA}" srcOrd="0" destOrd="0" presId="urn:microsoft.com/office/officeart/2016/7/layout/VerticalHollowActionList"/>
    <dgm:cxn modelId="{E4797193-3C22-2642-9354-99389E413B80}" type="presParOf" srcId="{CB53AC9E-5E68-4940-B560-EC9FB3125859}" destId="{7020E2CD-5AEE-0040-95B0-23BE861BCDD3}" srcOrd="0" destOrd="0" presId="urn:microsoft.com/office/officeart/2016/7/layout/VerticalHollowActionList"/>
    <dgm:cxn modelId="{4483AEFB-4357-D344-8C39-A3B5F0FD644A}" type="presParOf" srcId="{7020E2CD-5AEE-0040-95B0-23BE861BCDD3}" destId="{14B23347-312F-0E44-8579-67EAAEC79BDC}" srcOrd="0" destOrd="0" presId="urn:microsoft.com/office/officeart/2016/7/layout/VerticalHollowActionList"/>
    <dgm:cxn modelId="{F99D3BF0-6A88-C440-A65E-991AA8CDB1BA}" type="presParOf" srcId="{7020E2CD-5AEE-0040-95B0-23BE861BCDD3}" destId="{46B947D1-17D8-344F-9592-077034347747}" srcOrd="1" destOrd="0" presId="urn:microsoft.com/office/officeart/2016/7/layout/VerticalHollowActionList"/>
    <dgm:cxn modelId="{0689D99F-2E2E-C740-B1A0-2DBEB57A4698}" type="presParOf" srcId="{CB53AC9E-5E68-4940-B560-EC9FB3125859}" destId="{F759962B-2AE3-6C4E-9524-F3DD93576021}" srcOrd="1" destOrd="0" presId="urn:microsoft.com/office/officeart/2016/7/layout/VerticalHollowActionList"/>
    <dgm:cxn modelId="{35AD4E62-A243-5346-A794-4760025822D7}" type="presParOf" srcId="{CB53AC9E-5E68-4940-B560-EC9FB3125859}" destId="{E88B17AB-D02D-A047-BFC0-3208AB8E4D20}" srcOrd="2" destOrd="0" presId="urn:microsoft.com/office/officeart/2016/7/layout/VerticalHollowActionList"/>
    <dgm:cxn modelId="{3573992E-C41C-DC46-8237-948DFC2664D1}" type="presParOf" srcId="{E88B17AB-D02D-A047-BFC0-3208AB8E4D20}" destId="{C8A2E0F0-4B8B-434A-ACAC-F6614D026FC1}" srcOrd="0" destOrd="0" presId="urn:microsoft.com/office/officeart/2016/7/layout/VerticalHollowActionList"/>
    <dgm:cxn modelId="{094DB139-93CB-B747-A0C8-A5FFA91D35C6}" type="presParOf" srcId="{E88B17AB-D02D-A047-BFC0-3208AB8E4D20}" destId="{A07D5F9D-D2E5-1A41-9DD2-E37E7BAC54E1}" srcOrd="1" destOrd="0" presId="urn:microsoft.com/office/officeart/2016/7/layout/VerticalHollowActionList"/>
    <dgm:cxn modelId="{E1A96F98-2AAA-0843-BAD8-F564E437133E}" type="presParOf" srcId="{CB53AC9E-5E68-4940-B560-EC9FB3125859}" destId="{85E97AB8-97CB-FC46-A0DC-CE21C38DD0F5}" srcOrd="3" destOrd="0" presId="urn:microsoft.com/office/officeart/2016/7/layout/VerticalHollowActionList"/>
    <dgm:cxn modelId="{9F728C93-1732-2746-B21D-38DCDC4CBDF7}" type="presParOf" srcId="{CB53AC9E-5E68-4940-B560-EC9FB3125859}" destId="{83F6C5AC-97C6-5141-8B01-BA24D05D793D}" srcOrd="4" destOrd="0" presId="urn:microsoft.com/office/officeart/2016/7/layout/VerticalHollowActionList"/>
    <dgm:cxn modelId="{5A41005D-01F7-B64E-9662-8A6CCDC038FA}" type="presParOf" srcId="{83F6C5AC-97C6-5141-8B01-BA24D05D793D}" destId="{532C7D5A-A3EC-C247-BB7C-AABA6198E0BA}" srcOrd="0" destOrd="0" presId="urn:microsoft.com/office/officeart/2016/7/layout/VerticalHollowActionList"/>
    <dgm:cxn modelId="{C77965DB-A86F-C443-9B09-F7EBA0275627}" type="presParOf" srcId="{83F6C5AC-97C6-5141-8B01-BA24D05D793D}" destId="{1E89D024-4E67-B94F-8FF5-CB263DC5020E}" srcOrd="1" destOrd="0" presId="urn:microsoft.com/office/officeart/2016/7/layout/VerticalHollowActionList"/>
    <dgm:cxn modelId="{AC97A354-39BF-2E4B-94D2-C756203A12B1}" type="presParOf" srcId="{CB53AC9E-5E68-4940-B560-EC9FB3125859}" destId="{8841745E-FAD3-0341-A814-9CF6AD0776C6}" srcOrd="5" destOrd="0" presId="urn:microsoft.com/office/officeart/2016/7/layout/VerticalHollowActionList"/>
    <dgm:cxn modelId="{AE434256-7381-8247-987C-581E37178E8E}" type="presParOf" srcId="{CB53AC9E-5E68-4940-B560-EC9FB3125859}" destId="{A45133A9-C754-FC46-B9B0-620FF6B4BB67}" srcOrd="6" destOrd="0" presId="urn:microsoft.com/office/officeart/2016/7/layout/VerticalHollowActionList"/>
    <dgm:cxn modelId="{CA939D80-72D6-A040-AAD6-CAF3F87B27D9}" type="presParOf" srcId="{A45133A9-C754-FC46-B9B0-620FF6B4BB67}" destId="{A4FB5945-FF1F-734B-AEFF-63FF9CFF363D}" srcOrd="0" destOrd="0" presId="urn:microsoft.com/office/officeart/2016/7/layout/VerticalHollowActionList"/>
    <dgm:cxn modelId="{3A1CAD94-8DFB-ED42-ADB0-7D9FCC174F90}" type="presParOf" srcId="{A45133A9-C754-FC46-B9B0-620FF6B4BB67}" destId="{3DEE7AAD-08B9-F54C-A496-D0158F6FDCCA}" srcOrd="1" destOrd="0" presId="urn:microsoft.com/office/officeart/2016/7/layout/VerticalHollowAction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774E307-67F4-4DAE-A132-CE25F580D02D}"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A07F3F3A-3DB6-4B32-8A18-47764888E1F9}">
      <dgm:prSet/>
      <dgm:spPr/>
      <dgm:t>
        <a:bodyPr/>
        <a:lstStyle/>
        <a:p>
          <a:r>
            <a:rPr lang="en-US"/>
            <a:t>Lots of input – very focused direction</a:t>
          </a:r>
        </a:p>
      </dgm:t>
    </dgm:pt>
    <dgm:pt modelId="{490720DB-E07B-497C-BEF2-5E208F759A62}" type="parTrans" cxnId="{59999DB4-39B2-4E89-8F3A-0054BFE312BC}">
      <dgm:prSet/>
      <dgm:spPr/>
      <dgm:t>
        <a:bodyPr/>
        <a:lstStyle/>
        <a:p>
          <a:endParaRPr lang="en-US"/>
        </a:p>
      </dgm:t>
    </dgm:pt>
    <dgm:pt modelId="{A6EC1B8F-C92A-4EE2-85F4-B58E1B5E6474}" type="sibTrans" cxnId="{59999DB4-39B2-4E89-8F3A-0054BFE312BC}">
      <dgm:prSet/>
      <dgm:spPr/>
      <dgm:t>
        <a:bodyPr/>
        <a:lstStyle/>
        <a:p>
          <a:endParaRPr lang="en-US"/>
        </a:p>
      </dgm:t>
    </dgm:pt>
    <dgm:pt modelId="{52BB7814-DE4D-44AA-94EA-B205867C1F0A}">
      <dgm:prSet/>
      <dgm:spPr/>
      <dgm:t>
        <a:bodyPr/>
        <a:lstStyle/>
        <a:p>
          <a:r>
            <a:rPr lang="en-US"/>
            <a:t>Pastor evaluates the board and provides input</a:t>
          </a:r>
        </a:p>
      </dgm:t>
    </dgm:pt>
    <dgm:pt modelId="{123894D4-6ADC-40F1-A0D7-B66117207620}" type="parTrans" cxnId="{DB0E6548-2212-4FFD-B3B0-C325AA9878EF}">
      <dgm:prSet/>
      <dgm:spPr/>
      <dgm:t>
        <a:bodyPr/>
        <a:lstStyle/>
        <a:p>
          <a:endParaRPr lang="en-US"/>
        </a:p>
      </dgm:t>
    </dgm:pt>
    <dgm:pt modelId="{425161FA-7879-47FD-952F-6D409286CAC2}" type="sibTrans" cxnId="{DB0E6548-2212-4FFD-B3B0-C325AA9878EF}">
      <dgm:prSet/>
      <dgm:spPr/>
      <dgm:t>
        <a:bodyPr/>
        <a:lstStyle/>
        <a:p>
          <a:endParaRPr lang="en-US"/>
        </a:p>
      </dgm:t>
    </dgm:pt>
    <dgm:pt modelId="{CD68EF7E-B437-40B1-BD1B-F2D6F64ED23E}">
      <dgm:prSet/>
      <dgm:spPr/>
      <dgm:t>
        <a:bodyPr/>
        <a:lstStyle/>
        <a:p>
          <a:r>
            <a:rPr lang="en-US"/>
            <a:t>Everyone is held accountable for the mission</a:t>
          </a:r>
        </a:p>
      </dgm:t>
    </dgm:pt>
    <dgm:pt modelId="{6016FA5C-CEC7-4730-B415-978D228671E6}" type="parTrans" cxnId="{3B77D500-D840-465E-A83C-A4BF67AE2250}">
      <dgm:prSet/>
      <dgm:spPr/>
      <dgm:t>
        <a:bodyPr/>
        <a:lstStyle/>
        <a:p>
          <a:endParaRPr lang="en-US"/>
        </a:p>
      </dgm:t>
    </dgm:pt>
    <dgm:pt modelId="{170C7910-AA8E-4C05-9520-2359C2030702}" type="sibTrans" cxnId="{3B77D500-D840-465E-A83C-A4BF67AE2250}">
      <dgm:prSet/>
      <dgm:spPr/>
      <dgm:t>
        <a:bodyPr/>
        <a:lstStyle/>
        <a:p>
          <a:endParaRPr lang="en-US"/>
        </a:p>
      </dgm:t>
    </dgm:pt>
    <dgm:pt modelId="{74F2B07F-31F2-48DE-81E0-BAA21BDD3587}">
      <dgm:prSet/>
      <dgm:spPr/>
      <dgm:t>
        <a:bodyPr/>
        <a:lstStyle/>
        <a:p>
          <a:r>
            <a:rPr lang="en-US"/>
            <a:t>Alignment to the mission and vision is critical!</a:t>
          </a:r>
        </a:p>
      </dgm:t>
    </dgm:pt>
    <dgm:pt modelId="{C72D49A3-972B-4D23-B952-09AE9D9B1775}" type="parTrans" cxnId="{ADFCC18B-706A-4CCF-84D7-D9600FA284DF}">
      <dgm:prSet/>
      <dgm:spPr/>
      <dgm:t>
        <a:bodyPr/>
        <a:lstStyle/>
        <a:p>
          <a:endParaRPr lang="en-US"/>
        </a:p>
      </dgm:t>
    </dgm:pt>
    <dgm:pt modelId="{A53E05A9-58DE-4D47-9D47-6AC45BC44848}" type="sibTrans" cxnId="{ADFCC18B-706A-4CCF-84D7-D9600FA284DF}">
      <dgm:prSet/>
      <dgm:spPr/>
      <dgm:t>
        <a:bodyPr/>
        <a:lstStyle/>
        <a:p>
          <a:endParaRPr lang="en-US"/>
        </a:p>
      </dgm:t>
    </dgm:pt>
    <dgm:pt modelId="{DCDD5D7D-F30C-4FAE-9399-FDEADD9A4DB5}" type="pres">
      <dgm:prSet presAssocID="{5774E307-67F4-4DAE-A132-CE25F580D02D}" presName="root" presStyleCnt="0">
        <dgm:presLayoutVars>
          <dgm:dir/>
          <dgm:resizeHandles val="exact"/>
        </dgm:presLayoutVars>
      </dgm:prSet>
      <dgm:spPr/>
    </dgm:pt>
    <dgm:pt modelId="{8F1AED29-33EF-469B-B66D-38AA4B248DE3}" type="pres">
      <dgm:prSet presAssocID="{A07F3F3A-3DB6-4B32-8A18-47764888E1F9}" presName="compNode" presStyleCnt="0"/>
      <dgm:spPr/>
    </dgm:pt>
    <dgm:pt modelId="{9F8EB0BC-CCC0-4E29-8A4F-E156F0EE2474}" type="pres">
      <dgm:prSet presAssocID="{A07F3F3A-3DB6-4B32-8A18-47764888E1F9}" presName="bgRect" presStyleLbl="bgShp" presStyleIdx="0" presStyleCnt="4"/>
      <dgm:spPr/>
    </dgm:pt>
    <dgm:pt modelId="{782D9F56-B906-4889-A84C-239B1D881F4C}" type="pres">
      <dgm:prSet presAssocID="{A07F3F3A-3DB6-4B32-8A18-47764888E1F9}"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vron Arrows"/>
        </a:ext>
      </dgm:extLst>
    </dgm:pt>
    <dgm:pt modelId="{5A0992C9-44A8-44A9-9E9D-E4A84B960031}" type="pres">
      <dgm:prSet presAssocID="{A07F3F3A-3DB6-4B32-8A18-47764888E1F9}" presName="spaceRect" presStyleCnt="0"/>
      <dgm:spPr/>
    </dgm:pt>
    <dgm:pt modelId="{D5F2E70F-A6E2-47A3-AF4F-A7FD8F2F0B0F}" type="pres">
      <dgm:prSet presAssocID="{A07F3F3A-3DB6-4B32-8A18-47764888E1F9}" presName="parTx" presStyleLbl="revTx" presStyleIdx="0" presStyleCnt="4">
        <dgm:presLayoutVars>
          <dgm:chMax val="0"/>
          <dgm:chPref val="0"/>
        </dgm:presLayoutVars>
      </dgm:prSet>
      <dgm:spPr/>
    </dgm:pt>
    <dgm:pt modelId="{84D38125-8253-45EB-8D7D-DC61D3EB697B}" type="pres">
      <dgm:prSet presAssocID="{A6EC1B8F-C92A-4EE2-85F4-B58E1B5E6474}" presName="sibTrans" presStyleCnt="0"/>
      <dgm:spPr/>
    </dgm:pt>
    <dgm:pt modelId="{E37F5487-C1E6-431B-BC8E-565B53F04FC6}" type="pres">
      <dgm:prSet presAssocID="{52BB7814-DE4D-44AA-94EA-B205867C1F0A}" presName="compNode" presStyleCnt="0"/>
      <dgm:spPr/>
    </dgm:pt>
    <dgm:pt modelId="{43C48951-C199-4F31-9C05-E25855828D7E}" type="pres">
      <dgm:prSet presAssocID="{52BB7814-DE4D-44AA-94EA-B205867C1F0A}" presName="bgRect" presStyleLbl="bgShp" presStyleIdx="1" presStyleCnt="4"/>
      <dgm:spPr/>
    </dgm:pt>
    <dgm:pt modelId="{CC0E7CD3-E19E-4B17-8C18-5B01F3C9FF53}" type="pres">
      <dgm:prSet presAssocID="{52BB7814-DE4D-44AA-94EA-B205867C1F0A}"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Lecturer"/>
        </a:ext>
      </dgm:extLst>
    </dgm:pt>
    <dgm:pt modelId="{6AB107D0-CBD4-459A-8293-B9E7C5958B03}" type="pres">
      <dgm:prSet presAssocID="{52BB7814-DE4D-44AA-94EA-B205867C1F0A}" presName="spaceRect" presStyleCnt="0"/>
      <dgm:spPr/>
    </dgm:pt>
    <dgm:pt modelId="{457C615B-F10F-4878-AA72-355B9399F0E5}" type="pres">
      <dgm:prSet presAssocID="{52BB7814-DE4D-44AA-94EA-B205867C1F0A}" presName="parTx" presStyleLbl="revTx" presStyleIdx="1" presStyleCnt="4">
        <dgm:presLayoutVars>
          <dgm:chMax val="0"/>
          <dgm:chPref val="0"/>
        </dgm:presLayoutVars>
      </dgm:prSet>
      <dgm:spPr/>
    </dgm:pt>
    <dgm:pt modelId="{480A45C3-5878-4D69-9920-026DF780F51F}" type="pres">
      <dgm:prSet presAssocID="{425161FA-7879-47FD-952F-6D409286CAC2}" presName="sibTrans" presStyleCnt="0"/>
      <dgm:spPr/>
    </dgm:pt>
    <dgm:pt modelId="{89016939-4B27-40B3-B242-30EFAA1C93F9}" type="pres">
      <dgm:prSet presAssocID="{CD68EF7E-B437-40B1-BD1B-F2D6F64ED23E}" presName="compNode" presStyleCnt="0"/>
      <dgm:spPr/>
    </dgm:pt>
    <dgm:pt modelId="{DEC58143-FD28-4C92-AD38-4EAD573A7F4F}" type="pres">
      <dgm:prSet presAssocID="{CD68EF7E-B437-40B1-BD1B-F2D6F64ED23E}" presName="bgRect" presStyleLbl="bgShp" presStyleIdx="2" presStyleCnt="4"/>
      <dgm:spPr/>
    </dgm:pt>
    <dgm:pt modelId="{CEEA57C9-A9CA-4A52-B1F8-0EA174E1CFA6}" type="pres">
      <dgm:prSet presAssocID="{CD68EF7E-B437-40B1-BD1B-F2D6F64ED23E}"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ers"/>
        </a:ext>
      </dgm:extLst>
    </dgm:pt>
    <dgm:pt modelId="{2D8B2476-81BD-4EC7-922A-854C6037448F}" type="pres">
      <dgm:prSet presAssocID="{CD68EF7E-B437-40B1-BD1B-F2D6F64ED23E}" presName="spaceRect" presStyleCnt="0"/>
      <dgm:spPr/>
    </dgm:pt>
    <dgm:pt modelId="{B0829AD3-A3D5-4CA1-B235-F945D0EB836E}" type="pres">
      <dgm:prSet presAssocID="{CD68EF7E-B437-40B1-BD1B-F2D6F64ED23E}" presName="parTx" presStyleLbl="revTx" presStyleIdx="2" presStyleCnt="4">
        <dgm:presLayoutVars>
          <dgm:chMax val="0"/>
          <dgm:chPref val="0"/>
        </dgm:presLayoutVars>
      </dgm:prSet>
      <dgm:spPr/>
    </dgm:pt>
    <dgm:pt modelId="{13A086A2-44B8-42C9-BE6B-C4F11F76D73F}" type="pres">
      <dgm:prSet presAssocID="{170C7910-AA8E-4C05-9520-2359C2030702}" presName="sibTrans" presStyleCnt="0"/>
      <dgm:spPr/>
    </dgm:pt>
    <dgm:pt modelId="{46786394-3377-48E7-8F3D-2E4A30E630B1}" type="pres">
      <dgm:prSet presAssocID="{74F2B07F-31F2-48DE-81E0-BAA21BDD3587}" presName="compNode" presStyleCnt="0"/>
      <dgm:spPr/>
    </dgm:pt>
    <dgm:pt modelId="{EADB4551-834C-42EA-B921-8DC7A4EB4A93}" type="pres">
      <dgm:prSet presAssocID="{74F2B07F-31F2-48DE-81E0-BAA21BDD3587}" presName="bgRect" presStyleLbl="bgShp" presStyleIdx="3" presStyleCnt="4"/>
      <dgm:spPr/>
    </dgm:pt>
    <dgm:pt modelId="{AD9803D9-6B22-454B-BB15-2157ECE2D2AF}" type="pres">
      <dgm:prSet presAssocID="{74F2B07F-31F2-48DE-81E0-BAA21BDD3587}"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ullseye"/>
        </a:ext>
      </dgm:extLst>
    </dgm:pt>
    <dgm:pt modelId="{E036C97B-7E76-41E6-BA9A-0EED30DB487A}" type="pres">
      <dgm:prSet presAssocID="{74F2B07F-31F2-48DE-81E0-BAA21BDD3587}" presName="spaceRect" presStyleCnt="0"/>
      <dgm:spPr/>
    </dgm:pt>
    <dgm:pt modelId="{886ADBBA-DC16-44E7-8A1D-579100C1AE8B}" type="pres">
      <dgm:prSet presAssocID="{74F2B07F-31F2-48DE-81E0-BAA21BDD3587}" presName="parTx" presStyleLbl="revTx" presStyleIdx="3" presStyleCnt="4">
        <dgm:presLayoutVars>
          <dgm:chMax val="0"/>
          <dgm:chPref val="0"/>
        </dgm:presLayoutVars>
      </dgm:prSet>
      <dgm:spPr/>
    </dgm:pt>
  </dgm:ptLst>
  <dgm:cxnLst>
    <dgm:cxn modelId="{3B77D500-D840-465E-A83C-A4BF67AE2250}" srcId="{5774E307-67F4-4DAE-A132-CE25F580D02D}" destId="{CD68EF7E-B437-40B1-BD1B-F2D6F64ED23E}" srcOrd="2" destOrd="0" parTransId="{6016FA5C-CEC7-4730-B415-978D228671E6}" sibTransId="{170C7910-AA8E-4C05-9520-2359C2030702}"/>
    <dgm:cxn modelId="{81764C17-848A-4B66-A8FE-D325758D39F2}" type="presOf" srcId="{5774E307-67F4-4DAE-A132-CE25F580D02D}" destId="{DCDD5D7D-F30C-4FAE-9399-FDEADD9A4DB5}" srcOrd="0" destOrd="0" presId="urn:microsoft.com/office/officeart/2018/2/layout/IconVerticalSolidList"/>
    <dgm:cxn modelId="{DB0E6548-2212-4FFD-B3B0-C325AA9878EF}" srcId="{5774E307-67F4-4DAE-A132-CE25F580D02D}" destId="{52BB7814-DE4D-44AA-94EA-B205867C1F0A}" srcOrd="1" destOrd="0" parTransId="{123894D4-6ADC-40F1-A0D7-B66117207620}" sibTransId="{425161FA-7879-47FD-952F-6D409286CAC2}"/>
    <dgm:cxn modelId="{ADFCC18B-706A-4CCF-84D7-D9600FA284DF}" srcId="{5774E307-67F4-4DAE-A132-CE25F580D02D}" destId="{74F2B07F-31F2-48DE-81E0-BAA21BDD3587}" srcOrd="3" destOrd="0" parTransId="{C72D49A3-972B-4D23-B952-09AE9D9B1775}" sibTransId="{A53E05A9-58DE-4D47-9D47-6AC45BC44848}"/>
    <dgm:cxn modelId="{5AF6AF93-545B-4996-BBB6-3D571AE7936A}" type="presOf" srcId="{52BB7814-DE4D-44AA-94EA-B205867C1F0A}" destId="{457C615B-F10F-4878-AA72-355B9399F0E5}" srcOrd="0" destOrd="0" presId="urn:microsoft.com/office/officeart/2018/2/layout/IconVerticalSolidList"/>
    <dgm:cxn modelId="{6B3557B0-F726-4E7A-BACF-3A29693B1CCA}" type="presOf" srcId="{A07F3F3A-3DB6-4B32-8A18-47764888E1F9}" destId="{D5F2E70F-A6E2-47A3-AF4F-A7FD8F2F0B0F}" srcOrd="0" destOrd="0" presId="urn:microsoft.com/office/officeart/2018/2/layout/IconVerticalSolidList"/>
    <dgm:cxn modelId="{59999DB4-39B2-4E89-8F3A-0054BFE312BC}" srcId="{5774E307-67F4-4DAE-A132-CE25F580D02D}" destId="{A07F3F3A-3DB6-4B32-8A18-47764888E1F9}" srcOrd="0" destOrd="0" parTransId="{490720DB-E07B-497C-BEF2-5E208F759A62}" sibTransId="{A6EC1B8F-C92A-4EE2-85F4-B58E1B5E6474}"/>
    <dgm:cxn modelId="{9A2315CD-3A4F-4DD8-8AC4-A24E3CF49029}" type="presOf" srcId="{74F2B07F-31F2-48DE-81E0-BAA21BDD3587}" destId="{886ADBBA-DC16-44E7-8A1D-579100C1AE8B}" srcOrd="0" destOrd="0" presId="urn:microsoft.com/office/officeart/2018/2/layout/IconVerticalSolidList"/>
    <dgm:cxn modelId="{6EA393CE-9896-4B0D-AC58-F067CA7D2295}" type="presOf" srcId="{CD68EF7E-B437-40B1-BD1B-F2D6F64ED23E}" destId="{B0829AD3-A3D5-4CA1-B235-F945D0EB836E}" srcOrd="0" destOrd="0" presId="urn:microsoft.com/office/officeart/2018/2/layout/IconVerticalSolidList"/>
    <dgm:cxn modelId="{0E8D3CF6-1188-433D-AB13-CF860F046D42}" type="presParOf" srcId="{DCDD5D7D-F30C-4FAE-9399-FDEADD9A4DB5}" destId="{8F1AED29-33EF-469B-B66D-38AA4B248DE3}" srcOrd="0" destOrd="0" presId="urn:microsoft.com/office/officeart/2018/2/layout/IconVerticalSolidList"/>
    <dgm:cxn modelId="{685D5812-0B77-4D77-ADEF-EAF83BC3D256}" type="presParOf" srcId="{8F1AED29-33EF-469B-B66D-38AA4B248DE3}" destId="{9F8EB0BC-CCC0-4E29-8A4F-E156F0EE2474}" srcOrd="0" destOrd="0" presId="urn:microsoft.com/office/officeart/2018/2/layout/IconVerticalSolidList"/>
    <dgm:cxn modelId="{0AE5409E-8979-406B-9D98-145F5BCA008D}" type="presParOf" srcId="{8F1AED29-33EF-469B-B66D-38AA4B248DE3}" destId="{782D9F56-B906-4889-A84C-239B1D881F4C}" srcOrd="1" destOrd="0" presId="urn:microsoft.com/office/officeart/2018/2/layout/IconVerticalSolidList"/>
    <dgm:cxn modelId="{980D46E9-6590-402C-8B87-DF277A2EDB66}" type="presParOf" srcId="{8F1AED29-33EF-469B-B66D-38AA4B248DE3}" destId="{5A0992C9-44A8-44A9-9E9D-E4A84B960031}" srcOrd="2" destOrd="0" presId="urn:microsoft.com/office/officeart/2018/2/layout/IconVerticalSolidList"/>
    <dgm:cxn modelId="{3E583099-1F16-47DF-973E-22A8D7BF5EA1}" type="presParOf" srcId="{8F1AED29-33EF-469B-B66D-38AA4B248DE3}" destId="{D5F2E70F-A6E2-47A3-AF4F-A7FD8F2F0B0F}" srcOrd="3" destOrd="0" presId="urn:microsoft.com/office/officeart/2018/2/layout/IconVerticalSolidList"/>
    <dgm:cxn modelId="{B0296087-AF93-4466-87FD-93E4EB8D196D}" type="presParOf" srcId="{DCDD5D7D-F30C-4FAE-9399-FDEADD9A4DB5}" destId="{84D38125-8253-45EB-8D7D-DC61D3EB697B}" srcOrd="1" destOrd="0" presId="urn:microsoft.com/office/officeart/2018/2/layout/IconVerticalSolidList"/>
    <dgm:cxn modelId="{7D6017BA-A5A4-48D1-BC6C-9E6647687BB5}" type="presParOf" srcId="{DCDD5D7D-F30C-4FAE-9399-FDEADD9A4DB5}" destId="{E37F5487-C1E6-431B-BC8E-565B53F04FC6}" srcOrd="2" destOrd="0" presId="urn:microsoft.com/office/officeart/2018/2/layout/IconVerticalSolidList"/>
    <dgm:cxn modelId="{D02C390D-E686-432F-A548-6ACB22E0C01B}" type="presParOf" srcId="{E37F5487-C1E6-431B-BC8E-565B53F04FC6}" destId="{43C48951-C199-4F31-9C05-E25855828D7E}" srcOrd="0" destOrd="0" presId="urn:microsoft.com/office/officeart/2018/2/layout/IconVerticalSolidList"/>
    <dgm:cxn modelId="{3E61C2D7-FE88-407B-AA4C-6A724C1D2B32}" type="presParOf" srcId="{E37F5487-C1E6-431B-BC8E-565B53F04FC6}" destId="{CC0E7CD3-E19E-4B17-8C18-5B01F3C9FF53}" srcOrd="1" destOrd="0" presId="urn:microsoft.com/office/officeart/2018/2/layout/IconVerticalSolidList"/>
    <dgm:cxn modelId="{04206D4A-0C7D-4880-AFB0-6317A10D1E33}" type="presParOf" srcId="{E37F5487-C1E6-431B-BC8E-565B53F04FC6}" destId="{6AB107D0-CBD4-459A-8293-B9E7C5958B03}" srcOrd="2" destOrd="0" presId="urn:microsoft.com/office/officeart/2018/2/layout/IconVerticalSolidList"/>
    <dgm:cxn modelId="{704B364D-C18C-403E-A6F2-7F83E78C2656}" type="presParOf" srcId="{E37F5487-C1E6-431B-BC8E-565B53F04FC6}" destId="{457C615B-F10F-4878-AA72-355B9399F0E5}" srcOrd="3" destOrd="0" presId="urn:microsoft.com/office/officeart/2018/2/layout/IconVerticalSolidList"/>
    <dgm:cxn modelId="{2C22CD44-5441-41EB-954E-93DB7AF7438D}" type="presParOf" srcId="{DCDD5D7D-F30C-4FAE-9399-FDEADD9A4DB5}" destId="{480A45C3-5878-4D69-9920-026DF780F51F}" srcOrd="3" destOrd="0" presId="urn:microsoft.com/office/officeart/2018/2/layout/IconVerticalSolidList"/>
    <dgm:cxn modelId="{6387D9A5-D5B9-4411-8557-6D79457A5870}" type="presParOf" srcId="{DCDD5D7D-F30C-4FAE-9399-FDEADD9A4DB5}" destId="{89016939-4B27-40B3-B242-30EFAA1C93F9}" srcOrd="4" destOrd="0" presId="urn:microsoft.com/office/officeart/2018/2/layout/IconVerticalSolidList"/>
    <dgm:cxn modelId="{BB0BEC53-9025-4ED5-AF14-94B78E94C516}" type="presParOf" srcId="{89016939-4B27-40B3-B242-30EFAA1C93F9}" destId="{DEC58143-FD28-4C92-AD38-4EAD573A7F4F}" srcOrd="0" destOrd="0" presId="urn:microsoft.com/office/officeart/2018/2/layout/IconVerticalSolidList"/>
    <dgm:cxn modelId="{EB9E5B39-8016-4293-BFEB-AB277845A1E5}" type="presParOf" srcId="{89016939-4B27-40B3-B242-30EFAA1C93F9}" destId="{CEEA57C9-A9CA-4A52-B1F8-0EA174E1CFA6}" srcOrd="1" destOrd="0" presId="urn:microsoft.com/office/officeart/2018/2/layout/IconVerticalSolidList"/>
    <dgm:cxn modelId="{22356673-A4CB-4DB7-802E-052685013142}" type="presParOf" srcId="{89016939-4B27-40B3-B242-30EFAA1C93F9}" destId="{2D8B2476-81BD-4EC7-922A-854C6037448F}" srcOrd="2" destOrd="0" presId="urn:microsoft.com/office/officeart/2018/2/layout/IconVerticalSolidList"/>
    <dgm:cxn modelId="{1367C9BA-5E3E-4A77-B29E-A1C0D36A6F97}" type="presParOf" srcId="{89016939-4B27-40B3-B242-30EFAA1C93F9}" destId="{B0829AD3-A3D5-4CA1-B235-F945D0EB836E}" srcOrd="3" destOrd="0" presId="urn:microsoft.com/office/officeart/2018/2/layout/IconVerticalSolidList"/>
    <dgm:cxn modelId="{441D5ECC-4498-4A3B-B52E-0F94A6061013}" type="presParOf" srcId="{DCDD5D7D-F30C-4FAE-9399-FDEADD9A4DB5}" destId="{13A086A2-44B8-42C9-BE6B-C4F11F76D73F}" srcOrd="5" destOrd="0" presId="urn:microsoft.com/office/officeart/2018/2/layout/IconVerticalSolidList"/>
    <dgm:cxn modelId="{92684F21-0FAE-40E5-95C1-0A8EE2B53A47}" type="presParOf" srcId="{DCDD5D7D-F30C-4FAE-9399-FDEADD9A4DB5}" destId="{46786394-3377-48E7-8F3D-2E4A30E630B1}" srcOrd="6" destOrd="0" presId="urn:microsoft.com/office/officeart/2018/2/layout/IconVerticalSolidList"/>
    <dgm:cxn modelId="{5E543288-A3A6-452A-93D2-174680A7BCF7}" type="presParOf" srcId="{46786394-3377-48E7-8F3D-2E4A30E630B1}" destId="{EADB4551-834C-42EA-B921-8DC7A4EB4A93}" srcOrd="0" destOrd="0" presId="urn:microsoft.com/office/officeart/2018/2/layout/IconVerticalSolidList"/>
    <dgm:cxn modelId="{9721A75F-61F1-494C-AD3D-4BC0A869EF22}" type="presParOf" srcId="{46786394-3377-48E7-8F3D-2E4A30E630B1}" destId="{AD9803D9-6B22-454B-BB15-2157ECE2D2AF}" srcOrd="1" destOrd="0" presId="urn:microsoft.com/office/officeart/2018/2/layout/IconVerticalSolidList"/>
    <dgm:cxn modelId="{A0936AF5-C74B-4302-B585-37BBE4F9982B}" type="presParOf" srcId="{46786394-3377-48E7-8F3D-2E4A30E630B1}" destId="{E036C97B-7E76-41E6-BA9A-0EED30DB487A}" srcOrd="2" destOrd="0" presId="urn:microsoft.com/office/officeart/2018/2/layout/IconVerticalSolidList"/>
    <dgm:cxn modelId="{34856043-F89A-4A67-9FB0-F1178C69D0FE}" type="presParOf" srcId="{46786394-3377-48E7-8F3D-2E4A30E630B1}" destId="{886ADBBA-DC16-44E7-8A1D-579100C1AE8B}"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52759AA-1BAA-4F14-A646-4D48915A5FF6}"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6D9B4EB4-AEB0-48D6-8BE8-8E4CDF6FD964}">
      <dgm:prSet/>
      <dgm:spPr/>
      <dgm:t>
        <a:bodyPr/>
        <a:lstStyle/>
        <a:p>
          <a:pPr>
            <a:defRPr cap="all"/>
          </a:pPr>
          <a:r>
            <a:rPr lang="en-US" b="1" dirty="0"/>
            <a:t>UNIFIED BOARD </a:t>
          </a:r>
          <a:r>
            <a:rPr lang="en-US" dirty="0"/>
            <a:t>= Role is </a:t>
          </a:r>
          <a:r>
            <a:rPr lang="en-US" u="sng" dirty="0"/>
            <a:t>governing</a:t>
          </a:r>
          <a:endParaRPr lang="en-US" dirty="0"/>
        </a:p>
      </dgm:t>
    </dgm:pt>
    <dgm:pt modelId="{6DA77271-2C4E-4B17-A600-919D270F5FB7}" type="parTrans" cxnId="{3CCC1839-E869-4D28-B5BD-71A15F3D44C5}">
      <dgm:prSet/>
      <dgm:spPr/>
      <dgm:t>
        <a:bodyPr/>
        <a:lstStyle/>
        <a:p>
          <a:endParaRPr lang="en-US"/>
        </a:p>
      </dgm:t>
    </dgm:pt>
    <dgm:pt modelId="{515454BA-D872-4EA7-9FC3-534E760EEBCD}" type="sibTrans" cxnId="{3CCC1839-E869-4D28-B5BD-71A15F3D44C5}">
      <dgm:prSet/>
      <dgm:spPr/>
      <dgm:t>
        <a:bodyPr/>
        <a:lstStyle/>
        <a:p>
          <a:endParaRPr lang="en-US"/>
        </a:p>
      </dgm:t>
    </dgm:pt>
    <dgm:pt modelId="{1F9A84C4-710F-4189-8E6E-0A5843AD18EA}">
      <dgm:prSet/>
      <dgm:spPr/>
      <dgm:t>
        <a:bodyPr/>
        <a:lstStyle/>
        <a:p>
          <a:pPr>
            <a:defRPr cap="all"/>
          </a:pPr>
          <a:r>
            <a:rPr lang="en-US" b="1"/>
            <a:t>Pastor</a:t>
          </a:r>
          <a:r>
            <a:rPr lang="en-US"/>
            <a:t> = Role is </a:t>
          </a:r>
          <a:r>
            <a:rPr lang="en-US" u="sng"/>
            <a:t>leading</a:t>
          </a:r>
          <a:endParaRPr lang="en-US"/>
        </a:p>
      </dgm:t>
    </dgm:pt>
    <dgm:pt modelId="{873D1EB4-A9BA-42AA-AC37-916F9950E5B0}" type="parTrans" cxnId="{6661AF12-339F-4DFA-BF1D-AA06F54FE906}">
      <dgm:prSet/>
      <dgm:spPr/>
      <dgm:t>
        <a:bodyPr/>
        <a:lstStyle/>
        <a:p>
          <a:endParaRPr lang="en-US"/>
        </a:p>
      </dgm:t>
    </dgm:pt>
    <dgm:pt modelId="{D57EC7C9-AF76-4B78-8BD6-990C7069384B}" type="sibTrans" cxnId="{6661AF12-339F-4DFA-BF1D-AA06F54FE906}">
      <dgm:prSet/>
      <dgm:spPr/>
      <dgm:t>
        <a:bodyPr/>
        <a:lstStyle/>
        <a:p>
          <a:endParaRPr lang="en-US"/>
        </a:p>
      </dgm:t>
    </dgm:pt>
    <dgm:pt modelId="{12E9C2EB-3025-4102-B8AE-B360EBBA3B4B}">
      <dgm:prSet/>
      <dgm:spPr/>
      <dgm:t>
        <a:bodyPr/>
        <a:lstStyle/>
        <a:p>
          <a:pPr>
            <a:defRPr cap="all"/>
          </a:pPr>
          <a:r>
            <a:rPr lang="en-US" b="1" dirty="0"/>
            <a:t>Staff </a:t>
          </a:r>
          <a:r>
            <a:rPr lang="en-US" dirty="0"/>
            <a:t>(paid &amp; unpaid) = Role is </a:t>
          </a:r>
          <a:r>
            <a:rPr lang="en-US" u="sng" dirty="0"/>
            <a:t>managing</a:t>
          </a:r>
          <a:endParaRPr lang="en-US" dirty="0"/>
        </a:p>
      </dgm:t>
    </dgm:pt>
    <dgm:pt modelId="{CEE57610-F3A6-4C50-B706-1427CA9E47AF}" type="parTrans" cxnId="{E7AB9477-4732-4927-9E24-D690CEEF653C}">
      <dgm:prSet/>
      <dgm:spPr/>
      <dgm:t>
        <a:bodyPr/>
        <a:lstStyle/>
        <a:p>
          <a:endParaRPr lang="en-US"/>
        </a:p>
      </dgm:t>
    </dgm:pt>
    <dgm:pt modelId="{9A1356B6-7C96-43FC-85F0-E4A77EFE1A7F}" type="sibTrans" cxnId="{E7AB9477-4732-4927-9E24-D690CEEF653C}">
      <dgm:prSet/>
      <dgm:spPr/>
      <dgm:t>
        <a:bodyPr/>
        <a:lstStyle/>
        <a:p>
          <a:endParaRPr lang="en-US"/>
        </a:p>
      </dgm:t>
    </dgm:pt>
    <dgm:pt modelId="{2C3A07F7-BD68-4080-90BF-2E447C82DEAD}">
      <dgm:prSet/>
      <dgm:spPr/>
      <dgm:t>
        <a:bodyPr/>
        <a:lstStyle/>
        <a:p>
          <a:pPr>
            <a:defRPr cap="all"/>
          </a:pPr>
          <a:r>
            <a:rPr lang="en-US" b="1"/>
            <a:t>Members</a:t>
          </a:r>
          <a:r>
            <a:rPr lang="en-US"/>
            <a:t> = Role is </a:t>
          </a:r>
          <a:r>
            <a:rPr lang="en-US" u="sng"/>
            <a:t>ministering</a:t>
          </a:r>
          <a:endParaRPr lang="en-US"/>
        </a:p>
      </dgm:t>
    </dgm:pt>
    <dgm:pt modelId="{3CBD6E1D-2C24-400D-AB57-90B6E434FE8E}" type="parTrans" cxnId="{21AB3363-3523-4356-A3E6-E6265992C7FA}">
      <dgm:prSet/>
      <dgm:spPr/>
      <dgm:t>
        <a:bodyPr/>
        <a:lstStyle/>
        <a:p>
          <a:endParaRPr lang="en-US"/>
        </a:p>
      </dgm:t>
    </dgm:pt>
    <dgm:pt modelId="{6312E705-0BD2-4CB9-A5E5-B14C0B7B098E}" type="sibTrans" cxnId="{21AB3363-3523-4356-A3E6-E6265992C7FA}">
      <dgm:prSet/>
      <dgm:spPr/>
      <dgm:t>
        <a:bodyPr/>
        <a:lstStyle/>
        <a:p>
          <a:endParaRPr lang="en-US"/>
        </a:p>
      </dgm:t>
    </dgm:pt>
    <dgm:pt modelId="{6182E7F0-DF6A-4C0B-9A13-ECE6E32A8D47}" type="pres">
      <dgm:prSet presAssocID="{B52759AA-1BAA-4F14-A646-4D48915A5FF6}" presName="root" presStyleCnt="0">
        <dgm:presLayoutVars>
          <dgm:dir/>
          <dgm:resizeHandles val="exact"/>
        </dgm:presLayoutVars>
      </dgm:prSet>
      <dgm:spPr/>
    </dgm:pt>
    <dgm:pt modelId="{7140B829-2CA5-4DE1-BC40-FB01BB77CE22}" type="pres">
      <dgm:prSet presAssocID="{6D9B4EB4-AEB0-48D6-8BE8-8E4CDF6FD964}" presName="compNode" presStyleCnt="0"/>
      <dgm:spPr/>
    </dgm:pt>
    <dgm:pt modelId="{7C17A52C-F6A1-4EF1-87A7-439C4A2E405E}" type="pres">
      <dgm:prSet presAssocID="{6D9B4EB4-AEB0-48D6-8BE8-8E4CDF6FD964}" presName="iconBgRect" presStyleLbl="bgShp" presStyleIdx="0" presStyleCnt="4"/>
      <dgm:spPr/>
    </dgm:pt>
    <dgm:pt modelId="{F0961000-B28A-48E3-B411-F931B0970515}" type="pres">
      <dgm:prSet presAssocID="{6D9B4EB4-AEB0-48D6-8BE8-8E4CDF6FD964}"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User"/>
        </a:ext>
      </dgm:extLst>
    </dgm:pt>
    <dgm:pt modelId="{8D88606E-221E-4874-91F6-1411C652E53B}" type="pres">
      <dgm:prSet presAssocID="{6D9B4EB4-AEB0-48D6-8BE8-8E4CDF6FD964}" presName="spaceRect" presStyleCnt="0"/>
      <dgm:spPr/>
    </dgm:pt>
    <dgm:pt modelId="{990D860B-E110-469C-AFD1-DEB808368A02}" type="pres">
      <dgm:prSet presAssocID="{6D9B4EB4-AEB0-48D6-8BE8-8E4CDF6FD964}" presName="textRect" presStyleLbl="revTx" presStyleIdx="0" presStyleCnt="4">
        <dgm:presLayoutVars>
          <dgm:chMax val="1"/>
          <dgm:chPref val="1"/>
        </dgm:presLayoutVars>
      </dgm:prSet>
      <dgm:spPr/>
    </dgm:pt>
    <dgm:pt modelId="{B06A0FFB-47DF-4B3C-8DE4-3BE397717958}" type="pres">
      <dgm:prSet presAssocID="{515454BA-D872-4EA7-9FC3-534E760EEBCD}" presName="sibTrans" presStyleCnt="0"/>
      <dgm:spPr/>
    </dgm:pt>
    <dgm:pt modelId="{A5436525-6A9F-4C78-9DCE-DD27A74C51B0}" type="pres">
      <dgm:prSet presAssocID="{1F9A84C4-710F-4189-8E6E-0A5843AD18EA}" presName="compNode" presStyleCnt="0"/>
      <dgm:spPr/>
    </dgm:pt>
    <dgm:pt modelId="{B61C6CCB-9936-4B09-9A24-6A25644A10F6}" type="pres">
      <dgm:prSet presAssocID="{1F9A84C4-710F-4189-8E6E-0A5843AD18EA}" presName="iconBgRect" presStyleLbl="bgShp" presStyleIdx="1" presStyleCnt="4"/>
      <dgm:spPr/>
    </dgm:pt>
    <dgm:pt modelId="{45A5B9B0-2085-428C-A771-A584E1D8B2CF}" type="pres">
      <dgm:prSet presAssocID="{1F9A84C4-710F-4189-8E6E-0A5843AD18EA}"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Lecturer"/>
        </a:ext>
      </dgm:extLst>
    </dgm:pt>
    <dgm:pt modelId="{31DD49EB-D82F-4DA2-9DF2-C0479D0CB57E}" type="pres">
      <dgm:prSet presAssocID="{1F9A84C4-710F-4189-8E6E-0A5843AD18EA}" presName="spaceRect" presStyleCnt="0"/>
      <dgm:spPr/>
    </dgm:pt>
    <dgm:pt modelId="{8EA10FDB-AAF5-45D6-9272-DB8669922629}" type="pres">
      <dgm:prSet presAssocID="{1F9A84C4-710F-4189-8E6E-0A5843AD18EA}" presName="textRect" presStyleLbl="revTx" presStyleIdx="1" presStyleCnt="4">
        <dgm:presLayoutVars>
          <dgm:chMax val="1"/>
          <dgm:chPref val="1"/>
        </dgm:presLayoutVars>
      </dgm:prSet>
      <dgm:spPr/>
    </dgm:pt>
    <dgm:pt modelId="{66D2C0DE-28FB-4FB6-B75C-923A5C58B0E2}" type="pres">
      <dgm:prSet presAssocID="{D57EC7C9-AF76-4B78-8BD6-990C7069384B}" presName="sibTrans" presStyleCnt="0"/>
      <dgm:spPr/>
    </dgm:pt>
    <dgm:pt modelId="{CE28F045-BDA4-4CEC-B987-0F61DA5BEFBC}" type="pres">
      <dgm:prSet presAssocID="{12E9C2EB-3025-4102-B8AE-B360EBBA3B4B}" presName="compNode" presStyleCnt="0"/>
      <dgm:spPr/>
    </dgm:pt>
    <dgm:pt modelId="{68B700C5-4133-46FA-9422-B1FE89B77855}" type="pres">
      <dgm:prSet presAssocID="{12E9C2EB-3025-4102-B8AE-B360EBBA3B4B}" presName="iconBgRect" presStyleLbl="bgShp" presStyleIdx="2" presStyleCnt="4"/>
      <dgm:spPr/>
    </dgm:pt>
    <dgm:pt modelId="{982E442E-8434-4F15-8AA4-8599AACE3912}" type="pres">
      <dgm:prSet presAssocID="{12E9C2EB-3025-4102-B8AE-B360EBBA3B4B}"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itcoin"/>
        </a:ext>
      </dgm:extLst>
    </dgm:pt>
    <dgm:pt modelId="{03B6B5C0-8D73-4D24-8DEE-1FEEBA9A86B8}" type="pres">
      <dgm:prSet presAssocID="{12E9C2EB-3025-4102-B8AE-B360EBBA3B4B}" presName="spaceRect" presStyleCnt="0"/>
      <dgm:spPr/>
    </dgm:pt>
    <dgm:pt modelId="{3D2F74C1-09BF-43D8-B359-600F193530B0}" type="pres">
      <dgm:prSet presAssocID="{12E9C2EB-3025-4102-B8AE-B360EBBA3B4B}" presName="textRect" presStyleLbl="revTx" presStyleIdx="2" presStyleCnt="4">
        <dgm:presLayoutVars>
          <dgm:chMax val="1"/>
          <dgm:chPref val="1"/>
        </dgm:presLayoutVars>
      </dgm:prSet>
      <dgm:spPr/>
    </dgm:pt>
    <dgm:pt modelId="{64D1F948-5098-43C3-89FB-D575711690AE}" type="pres">
      <dgm:prSet presAssocID="{9A1356B6-7C96-43FC-85F0-E4A77EFE1A7F}" presName="sibTrans" presStyleCnt="0"/>
      <dgm:spPr/>
    </dgm:pt>
    <dgm:pt modelId="{7B6DA2BE-4EBC-4487-921A-0FBD42408E29}" type="pres">
      <dgm:prSet presAssocID="{2C3A07F7-BD68-4080-90BF-2E447C82DEAD}" presName="compNode" presStyleCnt="0"/>
      <dgm:spPr/>
    </dgm:pt>
    <dgm:pt modelId="{7D6816F4-2DC5-4E5B-95B2-538D33743C18}" type="pres">
      <dgm:prSet presAssocID="{2C3A07F7-BD68-4080-90BF-2E447C82DEAD}" presName="iconBgRect" presStyleLbl="bgShp" presStyleIdx="3" presStyleCnt="4"/>
      <dgm:spPr/>
    </dgm:pt>
    <dgm:pt modelId="{8B843C34-7650-457D-8B48-2EAB42EE2C95}" type="pres">
      <dgm:prSet presAssocID="{2C3A07F7-BD68-4080-90BF-2E447C82DEAD}"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Group"/>
        </a:ext>
      </dgm:extLst>
    </dgm:pt>
    <dgm:pt modelId="{852EBEDA-DDC2-419E-82DA-78BC6F241613}" type="pres">
      <dgm:prSet presAssocID="{2C3A07F7-BD68-4080-90BF-2E447C82DEAD}" presName="spaceRect" presStyleCnt="0"/>
      <dgm:spPr/>
    </dgm:pt>
    <dgm:pt modelId="{24110484-5906-409C-AC88-F009BA05ABCC}" type="pres">
      <dgm:prSet presAssocID="{2C3A07F7-BD68-4080-90BF-2E447C82DEAD}" presName="textRect" presStyleLbl="revTx" presStyleIdx="3" presStyleCnt="4">
        <dgm:presLayoutVars>
          <dgm:chMax val="1"/>
          <dgm:chPref val="1"/>
        </dgm:presLayoutVars>
      </dgm:prSet>
      <dgm:spPr/>
    </dgm:pt>
  </dgm:ptLst>
  <dgm:cxnLst>
    <dgm:cxn modelId="{6661AF12-339F-4DFA-BF1D-AA06F54FE906}" srcId="{B52759AA-1BAA-4F14-A646-4D48915A5FF6}" destId="{1F9A84C4-710F-4189-8E6E-0A5843AD18EA}" srcOrd="1" destOrd="0" parTransId="{873D1EB4-A9BA-42AA-AC37-916F9950E5B0}" sibTransId="{D57EC7C9-AF76-4B78-8BD6-990C7069384B}"/>
    <dgm:cxn modelId="{3CCC1839-E869-4D28-B5BD-71A15F3D44C5}" srcId="{B52759AA-1BAA-4F14-A646-4D48915A5FF6}" destId="{6D9B4EB4-AEB0-48D6-8BE8-8E4CDF6FD964}" srcOrd="0" destOrd="0" parTransId="{6DA77271-2C4E-4B17-A600-919D270F5FB7}" sibTransId="{515454BA-D872-4EA7-9FC3-534E760EEBCD}"/>
    <dgm:cxn modelId="{C2D7E052-DDE1-4C0F-8751-3426188CA310}" type="presOf" srcId="{1F9A84C4-710F-4189-8E6E-0A5843AD18EA}" destId="{8EA10FDB-AAF5-45D6-9272-DB8669922629}" srcOrd="0" destOrd="0" presId="urn:microsoft.com/office/officeart/2018/5/layout/IconCircleLabelList"/>
    <dgm:cxn modelId="{473A405E-2E13-447E-82C1-7D99B79CFF44}" type="presOf" srcId="{2C3A07F7-BD68-4080-90BF-2E447C82DEAD}" destId="{24110484-5906-409C-AC88-F009BA05ABCC}" srcOrd="0" destOrd="0" presId="urn:microsoft.com/office/officeart/2018/5/layout/IconCircleLabelList"/>
    <dgm:cxn modelId="{21AB3363-3523-4356-A3E6-E6265992C7FA}" srcId="{B52759AA-1BAA-4F14-A646-4D48915A5FF6}" destId="{2C3A07F7-BD68-4080-90BF-2E447C82DEAD}" srcOrd="3" destOrd="0" parTransId="{3CBD6E1D-2C24-400D-AB57-90B6E434FE8E}" sibTransId="{6312E705-0BD2-4CB9-A5E5-B14C0B7B098E}"/>
    <dgm:cxn modelId="{E7AB9477-4732-4927-9E24-D690CEEF653C}" srcId="{B52759AA-1BAA-4F14-A646-4D48915A5FF6}" destId="{12E9C2EB-3025-4102-B8AE-B360EBBA3B4B}" srcOrd="2" destOrd="0" parTransId="{CEE57610-F3A6-4C50-B706-1427CA9E47AF}" sibTransId="{9A1356B6-7C96-43FC-85F0-E4A77EFE1A7F}"/>
    <dgm:cxn modelId="{97353AC6-EC61-4A22-9465-7EF05A4F99DC}" type="presOf" srcId="{12E9C2EB-3025-4102-B8AE-B360EBBA3B4B}" destId="{3D2F74C1-09BF-43D8-B359-600F193530B0}" srcOrd="0" destOrd="0" presId="urn:microsoft.com/office/officeart/2018/5/layout/IconCircleLabelList"/>
    <dgm:cxn modelId="{08516DD0-B2BE-4097-94F5-C5E31263E32B}" type="presOf" srcId="{6D9B4EB4-AEB0-48D6-8BE8-8E4CDF6FD964}" destId="{990D860B-E110-469C-AFD1-DEB808368A02}" srcOrd="0" destOrd="0" presId="urn:microsoft.com/office/officeart/2018/5/layout/IconCircleLabelList"/>
    <dgm:cxn modelId="{979D09FF-388B-4096-A55F-DD61D8565562}" type="presOf" srcId="{B52759AA-1BAA-4F14-A646-4D48915A5FF6}" destId="{6182E7F0-DF6A-4C0B-9A13-ECE6E32A8D47}" srcOrd="0" destOrd="0" presId="urn:microsoft.com/office/officeart/2018/5/layout/IconCircleLabelList"/>
    <dgm:cxn modelId="{F882656C-C62A-4FBB-95EA-F304696ED1F6}" type="presParOf" srcId="{6182E7F0-DF6A-4C0B-9A13-ECE6E32A8D47}" destId="{7140B829-2CA5-4DE1-BC40-FB01BB77CE22}" srcOrd="0" destOrd="0" presId="urn:microsoft.com/office/officeart/2018/5/layout/IconCircleLabelList"/>
    <dgm:cxn modelId="{F405D163-AD8E-4733-86BB-02293F8D246C}" type="presParOf" srcId="{7140B829-2CA5-4DE1-BC40-FB01BB77CE22}" destId="{7C17A52C-F6A1-4EF1-87A7-439C4A2E405E}" srcOrd="0" destOrd="0" presId="urn:microsoft.com/office/officeart/2018/5/layout/IconCircleLabelList"/>
    <dgm:cxn modelId="{1E43EFD3-58A0-493B-8FE4-10B6EC4CD462}" type="presParOf" srcId="{7140B829-2CA5-4DE1-BC40-FB01BB77CE22}" destId="{F0961000-B28A-48E3-B411-F931B0970515}" srcOrd="1" destOrd="0" presId="urn:microsoft.com/office/officeart/2018/5/layout/IconCircleLabelList"/>
    <dgm:cxn modelId="{4ACA2E6B-E05E-446E-9675-36996D17A9E8}" type="presParOf" srcId="{7140B829-2CA5-4DE1-BC40-FB01BB77CE22}" destId="{8D88606E-221E-4874-91F6-1411C652E53B}" srcOrd="2" destOrd="0" presId="urn:microsoft.com/office/officeart/2018/5/layout/IconCircleLabelList"/>
    <dgm:cxn modelId="{8BA1FC0D-D550-444E-8591-15CE0125D077}" type="presParOf" srcId="{7140B829-2CA5-4DE1-BC40-FB01BB77CE22}" destId="{990D860B-E110-469C-AFD1-DEB808368A02}" srcOrd="3" destOrd="0" presId="urn:microsoft.com/office/officeart/2018/5/layout/IconCircleLabelList"/>
    <dgm:cxn modelId="{64397AC2-7D39-4F37-A539-F43FC776A2F1}" type="presParOf" srcId="{6182E7F0-DF6A-4C0B-9A13-ECE6E32A8D47}" destId="{B06A0FFB-47DF-4B3C-8DE4-3BE397717958}" srcOrd="1" destOrd="0" presId="urn:microsoft.com/office/officeart/2018/5/layout/IconCircleLabelList"/>
    <dgm:cxn modelId="{A57CC425-B75A-45E7-9DB4-B089373809DA}" type="presParOf" srcId="{6182E7F0-DF6A-4C0B-9A13-ECE6E32A8D47}" destId="{A5436525-6A9F-4C78-9DCE-DD27A74C51B0}" srcOrd="2" destOrd="0" presId="urn:microsoft.com/office/officeart/2018/5/layout/IconCircleLabelList"/>
    <dgm:cxn modelId="{340F299C-CA0F-4C1D-9A1E-69E11B576B1D}" type="presParOf" srcId="{A5436525-6A9F-4C78-9DCE-DD27A74C51B0}" destId="{B61C6CCB-9936-4B09-9A24-6A25644A10F6}" srcOrd="0" destOrd="0" presId="urn:microsoft.com/office/officeart/2018/5/layout/IconCircleLabelList"/>
    <dgm:cxn modelId="{9F119FB3-9339-4D74-8815-59B6C2972D53}" type="presParOf" srcId="{A5436525-6A9F-4C78-9DCE-DD27A74C51B0}" destId="{45A5B9B0-2085-428C-A771-A584E1D8B2CF}" srcOrd="1" destOrd="0" presId="urn:microsoft.com/office/officeart/2018/5/layout/IconCircleLabelList"/>
    <dgm:cxn modelId="{498D1636-7D88-4DAE-BBF2-23F3CC37EF9C}" type="presParOf" srcId="{A5436525-6A9F-4C78-9DCE-DD27A74C51B0}" destId="{31DD49EB-D82F-4DA2-9DF2-C0479D0CB57E}" srcOrd="2" destOrd="0" presId="urn:microsoft.com/office/officeart/2018/5/layout/IconCircleLabelList"/>
    <dgm:cxn modelId="{4379E7CE-49BE-450E-AA95-D4D09394064B}" type="presParOf" srcId="{A5436525-6A9F-4C78-9DCE-DD27A74C51B0}" destId="{8EA10FDB-AAF5-45D6-9272-DB8669922629}" srcOrd="3" destOrd="0" presId="urn:microsoft.com/office/officeart/2018/5/layout/IconCircleLabelList"/>
    <dgm:cxn modelId="{FEEC3E4B-63E0-4684-A8FC-15ECD2229D0E}" type="presParOf" srcId="{6182E7F0-DF6A-4C0B-9A13-ECE6E32A8D47}" destId="{66D2C0DE-28FB-4FB6-B75C-923A5C58B0E2}" srcOrd="3" destOrd="0" presId="urn:microsoft.com/office/officeart/2018/5/layout/IconCircleLabelList"/>
    <dgm:cxn modelId="{BB2E1FE9-4CB6-4F88-B459-7EE927F8A670}" type="presParOf" srcId="{6182E7F0-DF6A-4C0B-9A13-ECE6E32A8D47}" destId="{CE28F045-BDA4-4CEC-B987-0F61DA5BEFBC}" srcOrd="4" destOrd="0" presId="urn:microsoft.com/office/officeart/2018/5/layout/IconCircleLabelList"/>
    <dgm:cxn modelId="{AF8852F6-DECC-464D-B540-4FD3D74C80C8}" type="presParOf" srcId="{CE28F045-BDA4-4CEC-B987-0F61DA5BEFBC}" destId="{68B700C5-4133-46FA-9422-B1FE89B77855}" srcOrd="0" destOrd="0" presId="urn:microsoft.com/office/officeart/2018/5/layout/IconCircleLabelList"/>
    <dgm:cxn modelId="{2E444B86-E32A-4E64-BF4F-50792BA9E8FA}" type="presParOf" srcId="{CE28F045-BDA4-4CEC-B987-0F61DA5BEFBC}" destId="{982E442E-8434-4F15-8AA4-8599AACE3912}" srcOrd="1" destOrd="0" presId="urn:microsoft.com/office/officeart/2018/5/layout/IconCircleLabelList"/>
    <dgm:cxn modelId="{F4FC6A84-D965-4D8F-BF51-60AECC6B0FA4}" type="presParOf" srcId="{CE28F045-BDA4-4CEC-B987-0F61DA5BEFBC}" destId="{03B6B5C0-8D73-4D24-8DEE-1FEEBA9A86B8}" srcOrd="2" destOrd="0" presId="urn:microsoft.com/office/officeart/2018/5/layout/IconCircleLabelList"/>
    <dgm:cxn modelId="{7650EC0F-825E-45C4-921F-F31B2207C48D}" type="presParOf" srcId="{CE28F045-BDA4-4CEC-B987-0F61DA5BEFBC}" destId="{3D2F74C1-09BF-43D8-B359-600F193530B0}" srcOrd="3" destOrd="0" presId="urn:microsoft.com/office/officeart/2018/5/layout/IconCircleLabelList"/>
    <dgm:cxn modelId="{CD8BF0AC-0E09-4555-A718-22344C806F3E}" type="presParOf" srcId="{6182E7F0-DF6A-4C0B-9A13-ECE6E32A8D47}" destId="{64D1F948-5098-43C3-89FB-D575711690AE}" srcOrd="5" destOrd="0" presId="urn:microsoft.com/office/officeart/2018/5/layout/IconCircleLabelList"/>
    <dgm:cxn modelId="{537A86AF-AC17-486C-BC5B-A50CFF96E709}" type="presParOf" srcId="{6182E7F0-DF6A-4C0B-9A13-ECE6E32A8D47}" destId="{7B6DA2BE-4EBC-4487-921A-0FBD42408E29}" srcOrd="6" destOrd="0" presId="urn:microsoft.com/office/officeart/2018/5/layout/IconCircleLabelList"/>
    <dgm:cxn modelId="{F7AED6E3-D8B7-435D-8C64-A83D7A49D128}" type="presParOf" srcId="{7B6DA2BE-4EBC-4487-921A-0FBD42408E29}" destId="{7D6816F4-2DC5-4E5B-95B2-538D33743C18}" srcOrd="0" destOrd="0" presId="urn:microsoft.com/office/officeart/2018/5/layout/IconCircleLabelList"/>
    <dgm:cxn modelId="{B096F126-70E3-42AF-A192-09EA8B736ABB}" type="presParOf" srcId="{7B6DA2BE-4EBC-4487-921A-0FBD42408E29}" destId="{8B843C34-7650-457D-8B48-2EAB42EE2C95}" srcOrd="1" destOrd="0" presId="urn:microsoft.com/office/officeart/2018/5/layout/IconCircleLabelList"/>
    <dgm:cxn modelId="{A3C5E09A-C92C-42CB-9726-49C7AC67017A}" type="presParOf" srcId="{7B6DA2BE-4EBC-4487-921A-0FBD42408E29}" destId="{852EBEDA-DDC2-419E-82DA-78BC6F241613}" srcOrd="2" destOrd="0" presId="urn:microsoft.com/office/officeart/2018/5/layout/IconCircleLabelList"/>
    <dgm:cxn modelId="{F03DE1BC-7F70-4F1D-A871-BC1FA2F108B5}" type="presParOf" srcId="{7B6DA2BE-4EBC-4487-921A-0FBD42408E29}" destId="{24110484-5906-409C-AC88-F009BA05ABCC}" srcOrd="3" destOrd="0" presId="urn:microsoft.com/office/officeart/2018/5/layout/IconCircle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00DD807-6FEC-41F2-A95E-E427B932F771}" type="doc">
      <dgm:prSet loTypeId="urn:microsoft.com/office/officeart/2005/8/layout/default" loCatId="list" qsTypeId="urn:microsoft.com/office/officeart/2005/8/quickstyle/simple1" qsCatId="simple" csTypeId="urn:microsoft.com/office/officeart/2005/8/colors/colorful5" csCatId="colorful"/>
      <dgm:spPr/>
      <dgm:t>
        <a:bodyPr/>
        <a:lstStyle/>
        <a:p>
          <a:endParaRPr lang="en-US"/>
        </a:p>
      </dgm:t>
    </dgm:pt>
    <dgm:pt modelId="{EAF86955-671C-4081-87B2-B3648D91DCF3}">
      <dgm:prSet/>
      <dgm:spPr/>
      <dgm:t>
        <a:bodyPr/>
        <a:lstStyle/>
        <a:p>
          <a:r>
            <a:rPr lang="en-US"/>
            <a:t>Marries responsibility and authority with accountability</a:t>
          </a:r>
        </a:p>
      </dgm:t>
    </dgm:pt>
    <dgm:pt modelId="{292683A0-580B-4062-84FD-DAF5AD62AC22}" type="parTrans" cxnId="{A2FCF8AB-52F1-4B20-A28C-F823F9487585}">
      <dgm:prSet/>
      <dgm:spPr/>
      <dgm:t>
        <a:bodyPr/>
        <a:lstStyle/>
        <a:p>
          <a:endParaRPr lang="en-US"/>
        </a:p>
      </dgm:t>
    </dgm:pt>
    <dgm:pt modelId="{791D9A7B-E70B-49AB-A9A2-B76631AF90E4}" type="sibTrans" cxnId="{A2FCF8AB-52F1-4B20-A28C-F823F9487585}">
      <dgm:prSet/>
      <dgm:spPr/>
      <dgm:t>
        <a:bodyPr/>
        <a:lstStyle/>
        <a:p>
          <a:endParaRPr lang="en-US"/>
        </a:p>
      </dgm:t>
    </dgm:pt>
    <dgm:pt modelId="{0B687E50-D708-470A-9B5B-A8191B5865C1}">
      <dgm:prSet/>
      <dgm:spPr/>
      <dgm:t>
        <a:bodyPr/>
        <a:lstStyle/>
        <a:p>
          <a:r>
            <a:rPr lang="en-US"/>
            <a:t>Promotes church unity</a:t>
          </a:r>
        </a:p>
      </dgm:t>
    </dgm:pt>
    <dgm:pt modelId="{DBB96433-3FD0-44A0-9F81-8623CE82815F}" type="parTrans" cxnId="{B8BA4F30-29E4-4BDD-A7B9-008DC51D7797}">
      <dgm:prSet/>
      <dgm:spPr/>
      <dgm:t>
        <a:bodyPr/>
        <a:lstStyle/>
        <a:p>
          <a:endParaRPr lang="en-US"/>
        </a:p>
      </dgm:t>
    </dgm:pt>
    <dgm:pt modelId="{57DC2FF0-7CEE-4A34-8109-FDF25C51B565}" type="sibTrans" cxnId="{B8BA4F30-29E4-4BDD-A7B9-008DC51D7797}">
      <dgm:prSet/>
      <dgm:spPr/>
      <dgm:t>
        <a:bodyPr/>
        <a:lstStyle/>
        <a:p>
          <a:endParaRPr lang="en-US"/>
        </a:p>
      </dgm:t>
    </dgm:pt>
    <dgm:pt modelId="{3E3943A1-9B45-434C-A892-2ED1E4F259B1}">
      <dgm:prSet/>
      <dgm:spPr/>
      <dgm:t>
        <a:bodyPr/>
        <a:lstStyle/>
        <a:p>
          <a:r>
            <a:rPr lang="en-US"/>
            <a:t>Functions on a high level of trust</a:t>
          </a:r>
        </a:p>
      </dgm:t>
    </dgm:pt>
    <dgm:pt modelId="{D301D74A-B997-420F-9208-1F2BE1494565}" type="parTrans" cxnId="{3F108FDD-E184-41F9-BDE2-D31E96F77FD1}">
      <dgm:prSet/>
      <dgm:spPr/>
      <dgm:t>
        <a:bodyPr/>
        <a:lstStyle/>
        <a:p>
          <a:endParaRPr lang="en-US"/>
        </a:p>
      </dgm:t>
    </dgm:pt>
    <dgm:pt modelId="{D01B71C8-6B92-452F-A856-C760F1963DB7}" type="sibTrans" cxnId="{3F108FDD-E184-41F9-BDE2-D31E96F77FD1}">
      <dgm:prSet/>
      <dgm:spPr/>
      <dgm:t>
        <a:bodyPr/>
        <a:lstStyle/>
        <a:p>
          <a:endParaRPr lang="en-US"/>
        </a:p>
      </dgm:t>
    </dgm:pt>
    <dgm:pt modelId="{347BF719-7A74-4FBD-A928-67A019B3C597}">
      <dgm:prSet/>
      <dgm:spPr/>
      <dgm:t>
        <a:bodyPr/>
        <a:lstStyle/>
        <a:p>
          <a:r>
            <a:rPr lang="en-US"/>
            <a:t>Decisions are made very quickly</a:t>
          </a:r>
        </a:p>
      </dgm:t>
    </dgm:pt>
    <dgm:pt modelId="{0DA1A8CD-2F82-4D34-A7BD-8C3D6175DF3E}" type="parTrans" cxnId="{F43C7E30-BB06-440D-9572-4C7C7FEB3BCF}">
      <dgm:prSet/>
      <dgm:spPr/>
      <dgm:t>
        <a:bodyPr/>
        <a:lstStyle/>
        <a:p>
          <a:endParaRPr lang="en-US"/>
        </a:p>
      </dgm:t>
    </dgm:pt>
    <dgm:pt modelId="{5A500E92-3B9C-41D8-AB3D-DDE767E5D28B}" type="sibTrans" cxnId="{F43C7E30-BB06-440D-9572-4C7C7FEB3BCF}">
      <dgm:prSet/>
      <dgm:spPr/>
      <dgm:t>
        <a:bodyPr/>
        <a:lstStyle/>
        <a:p>
          <a:endParaRPr lang="en-US"/>
        </a:p>
      </dgm:t>
    </dgm:pt>
    <dgm:pt modelId="{33336725-1A3B-49A6-B0D4-5607B7A5981F}">
      <dgm:prSet/>
      <dgm:spPr/>
      <dgm:t>
        <a:bodyPr/>
        <a:lstStyle/>
        <a:p>
          <a:r>
            <a:rPr lang="en-US"/>
            <a:t>Mission/Vision fulfillment is the driving force…not management or maintenance</a:t>
          </a:r>
        </a:p>
      </dgm:t>
    </dgm:pt>
    <dgm:pt modelId="{E21DD3A4-CC93-4CEE-9689-BA5DDF06DE36}" type="parTrans" cxnId="{0C150381-E999-4FCC-AB9F-E84CB2D8A327}">
      <dgm:prSet/>
      <dgm:spPr/>
      <dgm:t>
        <a:bodyPr/>
        <a:lstStyle/>
        <a:p>
          <a:endParaRPr lang="en-US"/>
        </a:p>
      </dgm:t>
    </dgm:pt>
    <dgm:pt modelId="{D76F0CB9-1DF6-4CDD-B63C-CA533B965388}" type="sibTrans" cxnId="{0C150381-E999-4FCC-AB9F-E84CB2D8A327}">
      <dgm:prSet/>
      <dgm:spPr/>
      <dgm:t>
        <a:bodyPr/>
        <a:lstStyle/>
        <a:p>
          <a:endParaRPr lang="en-US"/>
        </a:p>
      </dgm:t>
    </dgm:pt>
    <dgm:pt modelId="{90C3C1EC-7D61-4276-ABE1-15566A3A4D3E}">
      <dgm:prSet/>
      <dgm:spPr/>
      <dgm:t>
        <a:bodyPr/>
        <a:lstStyle/>
        <a:p>
          <a:r>
            <a:rPr lang="en-US"/>
            <a:t>Goals and objectives of ministries can be adjusted as needed</a:t>
          </a:r>
        </a:p>
      </dgm:t>
    </dgm:pt>
    <dgm:pt modelId="{C2D10ED9-D673-44EB-A02B-67102699A43D}" type="parTrans" cxnId="{1B771E6B-50F7-4235-98D0-3DB767E5ED54}">
      <dgm:prSet/>
      <dgm:spPr/>
      <dgm:t>
        <a:bodyPr/>
        <a:lstStyle/>
        <a:p>
          <a:endParaRPr lang="en-US"/>
        </a:p>
      </dgm:t>
    </dgm:pt>
    <dgm:pt modelId="{E84FD12C-3B8A-4572-9B7B-D55377F8711E}" type="sibTrans" cxnId="{1B771E6B-50F7-4235-98D0-3DB767E5ED54}">
      <dgm:prSet/>
      <dgm:spPr/>
      <dgm:t>
        <a:bodyPr/>
        <a:lstStyle/>
        <a:p>
          <a:endParaRPr lang="en-US"/>
        </a:p>
      </dgm:t>
    </dgm:pt>
    <dgm:pt modelId="{C8B160EF-85BA-3343-B524-5F84A43EBD4A}" type="pres">
      <dgm:prSet presAssocID="{400DD807-6FEC-41F2-A95E-E427B932F771}" presName="diagram" presStyleCnt="0">
        <dgm:presLayoutVars>
          <dgm:dir/>
          <dgm:resizeHandles val="exact"/>
        </dgm:presLayoutVars>
      </dgm:prSet>
      <dgm:spPr/>
    </dgm:pt>
    <dgm:pt modelId="{600466E2-CB12-0248-B59A-5AAB20B7D699}" type="pres">
      <dgm:prSet presAssocID="{EAF86955-671C-4081-87B2-B3648D91DCF3}" presName="node" presStyleLbl="node1" presStyleIdx="0" presStyleCnt="6">
        <dgm:presLayoutVars>
          <dgm:bulletEnabled val="1"/>
        </dgm:presLayoutVars>
      </dgm:prSet>
      <dgm:spPr/>
    </dgm:pt>
    <dgm:pt modelId="{9F947746-1913-0A4C-BF61-5AA2BD037126}" type="pres">
      <dgm:prSet presAssocID="{791D9A7B-E70B-49AB-A9A2-B76631AF90E4}" presName="sibTrans" presStyleCnt="0"/>
      <dgm:spPr/>
    </dgm:pt>
    <dgm:pt modelId="{15472F86-9CFA-1649-88D1-A4D35938F99D}" type="pres">
      <dgm:prSet presAssocID="{0B687E50-D708-470A-9B5B-A8191B5865C1}" presName="node" presStyleLbl="node1" presStyleIdx="1" presStyleCnt="6">
        <dgm:presLayoutVars>
          <dgm:bulletEnabled val="1"/>
        </dgm:presLayoutVars>
      </dgm:prSet>
      <dgm:spPr/>
    </dgm:pt>
    <dgm:pt modelId="{B784D802-1A92-CF4B-802A-561801C6043E}" type="pres">
      <dgm:prSet presAssocID="{57DC2FF0-7CEE-4A34-8109-FDF25C51B565}" presName="sibTrans" presStyleCnt="0"/>
      <dgm:spPr/>
    </dgm:pt>
    <dgm:pt modelId="{51335C70-7C83-1344-850C-82C0FAA1C347}" type="pres">
      <dgm:prSet presAssocID="{3E3943A1-9B45-434C-A892-2ED1E4F259B1}" presName="node" presStyleLbl="node1" presStyleIdx="2" presStyleCnt="6">
        <dgm:presLayoutVars>
          <dgm:bulletEnabled val="1"/>
        </dgm:presLayoutVars>
      </dgm:prSet>
      <dgm:spPr/>
    </dgm:pt>
    <dgm:pt modelId="{8856BB41-A4D0-8C42-9F27-63274C691134}" type="pres">
      <dgm:prSet presAssocID="{D01B71C8-6B92-452F-A856-C760F1963DB7}" presName="sibTrans" presStyleCnt="0"/>
      <dgm:spPr/>
    </dgm:pt>
    <dgm:pt modelId="{BA25EBBD-5794-B64D-9AE7-A2A0805535DB}" type="pres">
      <dgm:prSet presAssocID="{347BF719-7A74-4FBD-A928-67A019B3C597}" presName="node" presStyleLbl="node1" presStyleIdx="3" presStyleCnt="6">
        <dgm:presLayoutVars>
          <dgm:bulletEnabled val="1"/>
        </dgm:presLayoutVars>
      </dgm:prSet>
      <dgm:spPr/>
    </dgm:pt>
    <dgm:pt modelId="{447B7DD9-E862-E848-9D25-2E565ABAC939}" type="pres">
      <dgm:prSet presAssocID="{5A500E92-3B9C-41D8-AB3D-DDE767E5D28B}" presName="sibTrans" presStyleCnt="0"/>
      <dgm:spPr/>
    </dgm:pt>
    <dgm:pt modelId="{0BA001CA-4CB9-D341-80E0-F538BCD9FF8A}" type="pres">
      <dgm:prSet presAssocID="{33336725-1A3B-49A6-B0D4-5607B7A5981F}" presName="node" presStyleLbl="node1" presStyleIdx="4" presStyleCnt="6">
        <dgm:presLayoutVars>
          <dgm:bulletEnabled val="1"/>
        </dgm:presLayoutVars>
      </dgm:prSet>
      <dgm:spPr/>
    </dgm:pt>
    <dgm:pt modelId="{D31C310F-2898-DF4E-8AF5-06355E0AB9D6}" type="pres">
      <dgm:prSet presAssocID="{D76F0CB9-1DF6-4CDD-B63C-CA533B965388}" presName="sibTrans" presStyleCnt="0"/>
      <dgm:spPr/>
    </dgm:pt>
    <dgm:pt modelId="{8692DB3D-E879-AF4E-B297-DB471A58EDCD}" type="pres">
      <dgm:prSet presAssocID="{90C3C1EC-7D61-4276-ABE1-15566A3A4D3E}" presName="node" presStyleLbl="node1" presStyleIdx="5" presStyleCnt="6">
        <dgm:presLayoutVars>
          <dgm:bulletEnabled val="1"/>
        </dgm:presLayoutVars>
      </dgm:prSet>
      <dgm:spPr/>
    </dgm:pt>
  </dgm:ptLst>
  <dgm:cxnLst>
    <dgm:cxn modelId="{35EE662F-8AAC-8840-8690-671A0CC2454D}" type="presOf" srcId="{90C3C1EC-7D61-4276-ABE1-15566A3A4D3E}" destId="{8692DB3D-E879-AF4E-B297-DB471A58EDCD}" srcOrd="0" destOrd="0" presId="urn:microsoft.com/office/officeart/2005/8/layout/default"/>
    <dgm:cxn modelId="{B8BA4F30-29E4-4BDD-A7B9-008DC51D7797}" srcId="{400DD807-6FEC-41F2-A95E-E427B932F771}" destId="{0B687E50-D708-470A-9B5B-A8191B5865C1}" srcOrd="1" destOrd="0" parTransId="{DBB96433-3FD0-44A0-9F81-8623CE82815F}" sibTransId="{57DC2FF0-7CEE-4A34-8109-FDF25C51B565}"/>
    <dgm:cxn modelId="{F43C7E30-BB06-440D-9572-4C7C7FEB3BCF}" srcId="{400DD807-6FEC-41F2-A95E-E427B932F771}" destId="{347BF719-7A74-4FBD-A928-67A019B3C597}" srcOrd="3" destOrd="0" parTransId="{0DA1A8CD-2F82-4D34-A7BD-8C3D6175DF3E}" sibTransId="{5A500E92-3B9C-41D8-AB3D-DDE767E5D28B}"/>
    <dgm:cxn modelId="{B032265E-9003-0E4F-B2B1-4DD4B5CD4CDE}" type="presOf" srcId="{400DD807-6FEC-41F2-A95E-E427B932F771}" destId="{C8B160EF-85BA-3343-B524-5F84A43EBD4A}" srcOrd="0" destOrd="0" presId="urn:microsoft.com/office/officeart/2005/8/layout/default"/>
    <dgm:cxn modelId="{1B771E6B-50F7-4235-98D0-3DB767E5ED54}" srcId="{400DD807-6FEC-41F2-A95E-E427B932F771}" destId="{90C3C1EC-7D61-4276-ABE1-15566A3A4D3E}" srcOrd="5" destOrd="0" parTransId="{C2D10ED9-D673-44EB-A02B-67102699A43D}" sibTransId="{E84FD12C-3B8A-4572-9B7B-D55377F8711E}"/>
    <dgm:cxn modelId="{0C150381-E999-4FCC-AB9F-E84CB2D8A327}" srcId="{400DD807-6FEC-41F2-A95E-E427B932F771}" destId="{33336725-1A3B-49A6-B0D4-5607B7A5981F}" srcOrd="4" destOrd="0" parTransId="{E21DD3A4-CC93-4CEE-9689-BA5DDF06DE36}" sibTransId="{D76F0CB9-1DF6-4CDD-B63C-CA533B965388}"/>
    <dgm:cxn modelId="{A2FCF8AB-52F1-4B20-A28C-F823F9487585}" srcId="{400DD807-6FEC-41F2-A95E-E427B932F771}" destId="{EAF86955-671C-4081-87B2-B3648D91DCF3}" srcOrd="0" destOrd="0" parTransId="{292683A0-580B-4062-84FD-DAF5AD62AC22}" sibTransId="{791D9A7B-E70B-49AB-A9A2-B76631AF90E4}"/>
    <dgm:cxn modelId="{4572B5C8-F781-214B-9CC6-F80A12286E7B}" type="presOf" srcId="{0B687E50-D708-470A-9B5B-A8191B5865C1}" destId="{15472F86-9CFA-1649-88D1-A4D35938F99D}" srcOrd="0" destOrd="0" presId="urn:microsoft.com/office/officeart/2005/8/layout/default"/>
    <dgm:cxn modelId="{2F3326D2-871F-CF4D-A84C-5948F19E5040}" type="presOf" srcId="{3E3943A1-9B45-434C-A892-2ED1E4F259B1}" destId="{51335C70-7C83-1344-850C-82C0FAA1C347}" srcOrd="0" destOrd="0" presId="urn:microsoft.com/office/officeart/2005/8/layout/default"/>
    <dgm:cxn modelId="{3EF1E1D7-1829-CF41-8420-C934C869CCA4}" type="presOf" srcId="{347BF719-7A74-4FBD-A928-67A019B3C597}" destId="{BA25EBBD-5794-B64D-9AE7-A2A0805535DB}" srcOrd="0" destOrd="0" presId="urn:microsoft.com/office/officeart/2005/8/layout/default"/>
    <dgm:cxn modelId="{3F108FDD-E184-41F9-BDE2-D31E96F77FD1}" srcId="{400DD807-6FEC-41F2-A95E-E427B932F771}" destId="{3E3943A1-9B45-434C-A892-2ED1E4F259B1}" srcOrd="2" destOrd="0" parTransId="{D301D74A-B997-420F-9208-1F2BE1494565}" sibTransId="{D01B71C8-6B92-452F-A856-C760F1963DB7}"/>
    <dgm:cxn modelId="{40367DEB-C0FE-6443-B42A-AE1C977ED7FD}" type="presOf" srcId="{33336725-1A3B-49A6-B0D4-5607B7A5981F}" destId="{0BA001CA-4CB9-D341-80E0-F538BCD9FF8A}" srcOrd="0" destOrd="0" presId="urn:microsoft.com/office/officeart/2005/8/layout/default"/>
    <dgm:cxn modelId="{3A5CF5EE-5287-6B4D-AB9E-7D75E3AB38CC}" type="presOf" srcId="{EAF86955-671C-4081-87B2-B3648D91DCF3}" destId="{600466E2-CB12-0248-B59A-5AAB20B7D699}" srcOrd="0" destOrd="0" presId="urn:microsoft.com/office/officeart/2005/8/layout/default"/>
    <dgm:cxn modelId="{813B256D-7160-FB43-B1AA-314C8F1713FD}" type="presParOf" srcId="{C8B160EF-85BA-3343-B524-5F84A43EBD4A}" destId="{600466E2-CB12-0248-B59A-5AAB20B7D699}" srcOrd="0" destOrd="0" presId="urn:microsoft.com/office/officeart/2005/8/layout/default"/>
    <dgm:cxn modelId="{A264A55D-61DE-F941-92DA-2FCAB05A1DAD}" type="presParOf" srcId="{C8B160EF-85BA-3343-B524-5F84A43EBD4A}" destId="{9F947746-1913-0A4C-BF61-5AA2BD037126}" srcOrd="1" destOrd="0" presId="urn:microsoft.com/office/officeart/2005/8/layout/default"/>
    <dgm:cxn modelId="{C023C480-3B55-1E4D-BF73-030334909126}" type="presParOf" srcId="{C8B160EF-85BA-3343-B524-5F84A43EBD4A}" destId="{15472F86-9CFA-1649-88D1-A4D35938F99D}" srcOrd="2" destOrd="0" presId="urn:microsoft.com/office/officeart/2005/8/layout/default"/>
    <dgm:cxn modelId="{01D400B8-CE6B-0243-94B0-E80242B22792}" type="presParOf" srcId="{C8B160EF-85BA-3343-B524-5F84A43EBD4A}" destId="{B784D802-1A92-CF4B-802A-561801C6043E}" srcOrd="3" destOrd="0" presId="urn:microsoft.com/office/officeart/2005/8/layout/default"/>
    <dgm:cxn modelId="{70BC1333-23C6-964D-AED2-84689F5536C9}" type="presParOf" srcId="{C8B160EF-85BA-3343-B524-5F84A43EBD4A}" destId="{51335C70-7C83-1344-850C-82C0FAA1C347}" srcOrd="4" destOrd="0" presId="urn:microsoft.com/office/officeart/2005/8/layout/default"/>
    <dgm:cxn modelId="{5FC8B493-CCF7-E744-B74C-4A9AD70477EE}" type="presParOf" srcId="{C8B160EF-85BA-3343-B524-5F84A43EBD4A}" destId="{8856BB41-A4D0-8C42-9F27-63274C691134}" srcOrd="5" destOrd="0" presId="urn:microsoft.com/office/officeart/2005/8/layout/default"/>
    <dgm:cxn modelId="{8E8BA79F-78EC-8E4A-A01D-02AEC660F03C}" type="presParOf" srcId="{C8B160EF-85BA-3343-B524-5F84A43EBD4A}" destId="{BA25EBBD-5794-B64D-9AE7-A2A0805535DB}" srcOrd="6" destOrd="0" presId="urn:microsoft.com/office/officeart/2005/8/layout/default"/>
    <dgm:cxn modelId="{3F16B016-106D-5D41-A364-A677AC4007B9}" type="presParOf" srcId="{C8B160EF-85BA-3343-B524-5F84A43EBD4A}" destId="{447B7DD9-E862-E848-9D25-2E565ABAC939}" srcOrd="7" destOrd="0" presId="urn:microsoft.com/office/officeart/2005/8/layout/default"/>
    <dgm:cxn modelId="{46B72176-46A4-E24C-9172-4CD1F65B7DA9}" type="presParOf" srcId="{C8B160EF-85BA-3343-B524-5F84A43EBD4A}" destId="{0BA001CA-4CB9-D341-80E0-F538BCD9FF8A}" srcOrd="8" destOrd="0" presId="urn:microsoft.com/office/officeart/2005/8/layout/default"/>
    <dgm:cxn modelId="{63A714B4-3CE1-884E-910B-45B973F3C254}" type="presParOf" srcId="{C8B160EF-85BA-3343-B524-5F84A43EBD4A}" destId="{D31C310F-2898-DF4E-8AF5-06355E0AB9D6}" srcOrd="9" destOrd="0" presId="urn:microsoft.com/office/officeart/2005/8/layout/default"/>
    <dgm:cxn modelId="{4B2EF150-D8F6-6247-A01D-234D3C779C02}" type="presParOf" srcId="{C8B160EF-85BA-3343-B524-5F84A43EBD4A}" destId="{8692DB3D-E879-AF4E-B297-DB471A58EDCD}"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32ED08F-CE01-49B8-89DC-F10E64E0D154}" type="doc">
      <dgm:prSet loTypeId="urn:microsoft.com/office/officeart/2005/8/layout/default" loCatId="list" qsTypeId="urn:microsoft.com/office/officeart/2005/8/quickstyle/simple1" qsCatId="simple" csTypeId="urn:microsoft.com/office/officeart/2005/8/colors/colorful5" csCatId="colorful"/>
      <dgm:spPr/>
      <dgm:t>
        <a:bodyPr/>
        <a:lstStyle/>
        <a:p>
          <a:endParaRPr lang="en-US"/>
        </a:p>
      </dgm:t>
    </dgm:pt>
    <dgm:pt modelId="{861882D4-80F1-405F-BDD3-C4847AC5AE31}">
      <dgm:prSet/>
      <dgm:spPr/>
      <dgm:t>
        <a:bodyPr/>
        <a:lstStyle/>
        <a:p>
          <a:r>
            <a:rPr lang="en-US"/>
            <a:t>A charge conference</a:t>
          </a:r>
        </a:p>
      </dgm:t>
    </dgm:pt>
    <dgm:pt modelId="{8A324194-C60A-452F-A296-4648A8922AD7}" type="parTrans" cxnId="{68A51C25-339F-4BB2-9F20-8127414E20A3}">
      <dgm:prSet/>
      <dgm:spPr/>
      <dgm:t>
        <a:bodyPr/>
        <a:lstStyle/>
        <a:p>
          <a:endParaRPr lang="en-US"/>
        </a:p>
      </dgm:t>
    </dgm:pt>
    <dgm:pt modelId="{D4D75571-BED3-456A-8CA0-C9C625B779B6}" type="sibTrans" cxnId="{68A51C25-339F-4BB2-9F20-8127414E20A3}">
      <dgm:prSet/>
      <dgm:spPr/>
      <dgm:t>
        <a:bodyPr/>
        <a:lstStyle/>
        <a:p>
          <a:endParaRPr lang="en-US"/>
        </a:p>
      </dgm:t>
    </dgm:pt>
    <dgm:pt modelId="{A292C1C2-872C-42DA-9470-538569E18122}">
      <dgm:prSet/>
      <dgm:spPr/>
      <dgm:t>
        <a:bodyPr/>
        <a:lstStyle/>
        <a:p>
          <a:r>
            <a:rPr lang="en-US"/>
            <a:t>A church council</a:t>
          </a:r>
        </a:p>
      </dgm:t>
    </dgm:pt>
    <dgm:pt modelId="{2616D66A-2FB6-4721-8DCC-0184079CE70C}" type="parTrans" cxnId="{5AEF431F-11DC-41D7-BC42-D3FE44E0F1BA}">
      <dgm:prSet/>
      <dgm:spPr/>
      <dgm:t>
        <a:bodyPr/>
        <a:lstStyle/>
        <a:p>
          <a:endParaRPr lang="en-US"/>
        </a:p>
      </dgm:t>
    </dgm:pt>
    <dgm:pt modelId="{E11AFFDD-5EA1-4B51-B06B-338100D0F4D0}" type="sibTrans" cxnId="{5AEF431F-11DC-41D7-BC42-D3FE44E0F1BA}">
      <dgm:prSet/>
      <dgm:spPr/>
      <dgm:t>
        <a:bodyPr/>
        <a:lstStyle/>
        <a:p>
          <a:endParaRPr lang="en-US"/>
        </a:p>
      </dgm:t>
    </dgm:pt>
    <dgm:pt modelId="{4A35CE8B-FB6D-48F7-B488-EA221D762704}">
      <dgm:prSet/>
      <dgm:spPr/>
      <dgm:t>
        <a:bodyPr/>
        <a:lstStyle/>
        <a:p>
          <a:r>
            <a:rPr lang="en-US"/>
            <a:t>A committee on pastor-parish relations</a:t>
          </a:r>
        </a:p>
      </dgm:t>
    </dgm:pt>
    <dgm:pt modelId="{B54529FF-2772-45EE-BB20-F37479625579}" type="parTrans" cxnId="{844C51E5-431F-40DE-BA03-2DDF41B6317E}">
      <dgm:prSet/>
      <dgm:spPr/>
      <dgm:t>
        <a:bodyPr/>
        <a:lstStyle/>
        <a:p>
          <a:endParaRPr lang="en-US"/>
        </a:p>
      </dgm:t>
    </dgm:pt>
    <dgm:pt modelId="{587F82EF-90CD-4E3C-A262-A7A9358D11BC}" type="sibTrans" cxnId="{844C51E5-431F-40DE-BA03-2DDF41B6317E}">
      <dgm:prSet/>
      <dgm:spPr/>
      <dgm:t>
        <a:bodyPr/>
        <a:lstStyle/>
        <a:p>
          <a:endParaRPr lang="en-US"/>
        </a:p>
      </dgm:t>
    </dgm:pt>
    <dgm:pt modelId="{50915F63-75C4-40FF-B907-CC52B8D45054}">
      <dgm:prSet/>
      <dgm:spPr/>
      <dgm:t>
        <a:bodyPr/>
        <a:lstStyle/>
        <a:p>
          <a:r>
            <a:rPr lang="en-US"/>
            <a:t>A board of trustees</a:t>
          </a:r>
        </a:p>
      </dgm:t>
    </dgm:pt>
    <dgm:pt modelId="{512268F1-C14B-42C2-9BFF-3CD1DC23BE7E}" type="parTrans" cxnId="{F20F0301-DC6B-41B2-9572-6D4600F0DE73}">
      <dgm:prSet/>
      <dgm:spPr/>
      <dgm:t>
        <a:bodyPr/>
        <a:lstStyle/>
        <a:p>
          <a:endParaRPr lang="en-US"/>
        </a:p>
      </dgm:t>
    </dgm:pt>
    <dgm:pt modelId="{6C31236D-86BB-4FB7-BB27-78F30E6A543E}" type="sibTrans" cxnId="{F20F0301-DC6B-41B2-9572-6D4600F0DE73}">
      <dgm:prSet/>
      <dgm:spPr/>
      <dgm:t>
        <a:bodyPr/>
        <a:lstStyle/>
        <a:p>
          <a:endParaRPr lang="en-US"/>
        </a:p>
      </dgm:t>
    </dgm:pt>
    <dgm:pt modelId="{EC49D9CA-215C-42B4-A867-1935E9ADDB7A}">
      <dgm:prSet/>
      <dgm:spPr/>
      <dgm:t>
        <a:bodyPr/>
        <a:lstStyle/>
        <a:p>
          <a:r>
            <a:rPr lang="en-US"/>
            <a:t>A committee on finance</a:t>
          </a:r>
        </a:p>
      </dgm:t>
    </dgm:pt>
    <dgm:pt modelId="{CD4E5CBF-86E9-4C1C-94A7-8A9606B4D259}" type="parTrans" cxnId="{8C330948-7740-4208-BE26-C602753C622A}">
      <dgm:prSet/>
      <dgm:spPr/>
      <dgm:t>
        <a:bodyPr/>
        <a:lstStyle/>
        <a:p>
          <a:endParaRPr lang="en-US"/>
        </a:p>
      </dgm:t>
    </dgm:pt>
    <dgm:pt modelId="{3CADA483-E7AC-4C79-9914-6AC913196B61}" type="sibTrans" cxnId="{8C330948-7740-4208-BE26-C602753C622A}">
      <dgm:prSet/>
      <dgm:spPr/>
      <dgm:t>
        <a:bodyPr/>
        <a:lstStyle/>
        <a:p>
          <a:endParaRPr lang="en-US"/>
        </a:p>
      </dgm:t>
    </dgm:pt>
    <dgm:pt modelId="{1C624D04-25D3-43A3-8FA7-AD606468E957}">
      <dgm:prSet/>
      <dgm:spPr/>
      <dgm:t>
        <a:bodyPr/>
        <a:lstStyle/>
        <a:p>
          <a:r>
            <a:rPr lang="en-US"/>
            <a:t>A committee on nominations and leader development</a:t>
          </a:r>
        </a:p>
      </dgm:t>
    </dgm:pt>
    <dgm:pt modelId="{E06B9EAC-03CB-4F2E-9DD4-A389D2A5E664}" type="parTrans" cxnId="{01FEE406-194B-4394-8568-E9E14F7BA166}">
      <dgm:prSet/>
      <dgm:spPr/>
      <dgm:t>
        <a:bodyPr/>
        <a:lstStyle/>
        <a:p>
          <a:endParaRPr lang="en-US"/>
        </a:p>
      </dgm:t>
    </dgm:pt>
    <dgm:pt modelId="{058D3EC6-8912-43F4-965A-264997F632CB}" type="sibTrans" cxnId="{01FEE406-194B-4394-8568-E9E14F7BA166}">
      <dgm:prSet/>
      <dgm:spPr/>
      <dgm:t>
        <a:bodyPr/>
        <a:lstStyle/>
        <a:p>
          <a:endParaRPr lang="en-US"/>
        </a:p>
      </dgm:t>
    </dgm:pt>
    <dgm:pt modelId="{F7806E12-0FE2-5141-90E7-7B3DAAEDF7E5}" type="pres">
      <dgm:prSet presAssocID="{732ED08F-CE01-49B8-89DC-F10E64E0D154}" presName="diagram" presStyleCnt="0">
        <dgm:presLayoutVars>
          <dgm:dir/>
          <dgm:resizeHandles val="exact"/>
        </dgm:presLayoutVars>
      </dgm:prSet>
      <dgm:spPr/>
    </dgm:pt>
    <dgm:pt modelId="{80E0CB7C-9F5A-4243-99BB-3FC9713AEB84}" type="pres">
      <dgm:prSet presAssocID="{861882D4-80F1-405F-BDD3-C4847AC5AE31}" presName="node" presStyleLbl="node1" presStyleIdx="0" presStyleCnt="6">
        <dgm:presLayoutVars>
          <dgm:bulletEnabled val="1"/>
        </dgm:presLayoutVars>
      </dgm:prSet>
      <dgm:spPr/>
    </dgm:pt>
    <dgm:pt modelId="{C83116F5-D81A-474A-9451-65C6681A36B2}" type="pres">
      <dgm:prSet presAssocID="{D4D75571-BED3-456A-8CA0-C9C625B779B6}" presName="sibTrans" presStyleCnt="0"/>
      <dgm:spPr/>
    </dgm:pt>
    <dgm:pt modelId="{46F8C545-3E0F-1547-BECC-436C5EAB792C}" type="pres">
      <dgm:prSet presAssocID="{A292C1C2-872C-42DA-9470-538569E18122}" presName="node" presStyleLbl="node1" presStyleIdx="1" presStyleCnt="6">
        <dgm:presLayoutVars>
          <dgm:bulletEnabled val="1"/>
        </dgm:presLayoutVars>
      </dgm:prSet>
      <dgm:spPr/>
    </dgm:pt>
    <dgm:pt modelId="{BA5FF0F8-FDB8-E641-B63D-E51BA98667A2}" type="pres">
      <dgm:prSet presAssocID="{E11AFFDD-5EA1-4B51-B06B-338100D0F4D0}" presName="sibTrans" presStyleCnt="0"/>
      <dgm:spPr/>
    </dgm:pt>
    <dgm:pt modelId="{3E14F2D7-3F6B-2440-9B12-B032E070C2DA}" type="pres">
      <dgm:prSet presAssocID="{4A35CE8B-FB6D-48F7-B488-EA221D762704}" presName="node" presStyleLbl="node1" presStyleIdx="2" presStyleCnt="6">
        <dgm:presLayoutVars>
          <dgm:bulletEnabled val="1"/>
        </dgm:presLayoutVars>
      </dgm:prSet>
      <dgm:spPr/>
    </dgm:pt>
    <dgm:pt modelId="{4EA9D28E-4EAD-4140-B287-F3A1EC3DCA0D}" type="pres">
      <dgm:prSet presAssocID="{587F82EF-90CD-4E3C-A262-A7A9358D11BC}" presName="sibTrans" presStyleCnt="0"/>
      <dgm:spPr/>
    </dgm:pt>
    <dgm:pt modelId="{5C820F4C-663D-8247-97DE-F322AD85F567}" type="pres">
      <dgm:prSet presAssocID="{50915F63-75C4-40FF-B907-CC52B8D45054}" presName="node" presStyleLbl="node1" presStyleIdx="3" presStyleCnt="6">
        <dgm:presLayoutVars>
          <dgm:bulletEnabled val="1"/>
        </dgm:presLayoutVars>
      </dgm:prSet>
      <dgm:spPr/>
    </dgm:pt>
    <dgm:pt modelId="{2FB47588-481D-0245-8C42-096EB56F22F7}" type="pres">
      <dgm:prSet presAssocID="{6C31236D-86BB-4FB7-BB27-78F30E6A543E}" presName="sibTrans" presStyleCnt="0"/>
      <dgm:spPr/>
    </dgm:pt>
    <dgm:pt modelId="{DA55EBE5-23B0-BF4E-9603-2644A36BB9D0}" type="pres">
      <dgm:prSet presAssocID="{EC49D9CA-215C-42B4-A867-1935E9ADDB7A}" presName="node" presStyleLbl="node1" presStyleIdx="4" presStyleCnt="6">
        <dgm:presLayoutVars>
          <dgm:bulletEnabled val="1"/>
        </dgm:presLayoutVars>
      </dgm:prSet>
      <dgm:spPr/>
    </dgm:pt>
    <dgm:pt modelId="{BFD2D990-44F0-2344-8811-386A15570AEC}" type="pres">
      <dgm:prSet presAssocID="{3CADA483-E7AC-4C79-9914-6AC913196B61}" presName="sibTrans" presStyleCnt="0"/>
      <dgm:spPr/>
    </dgm:pt>
    <dgm:pt modelId="{2DD34685-FCFC-9247-A77A-FBBB40B5E8D9}" type="pres">
      <dgm:prSet presAssocID="{1C624D04-25D3-43A3-8FA7-AD606468E957}" presName="node" presStyleLbl="node1" presStyleIdx="5" presStyleCnt="6">
        <dgm:presLayoutVars>
          <dgm:bulletEnabled val="1"/>
        </dgm:presLayoutVars>
      </dgm:prSet>
      <dgm:spPr/>
    </dgm:pt>
  </dgm:ptLst>
  <dgm:cxnLst>
    <dgm:cxn modelId="{F20F0301-DC6B-41B2-9572-6D4600F0DE73}" srcId="{732ED08F-CE01-49B8-89DC-F10E64E0D154}" destId="{50915F63-75C4-40FF-B907-CC52B8D45054}" srcOrd="3" destOrd="0" parTransId="{512268F1-C14B-42C2-9BFF-3CD1DC23BE7E}" sibTransId="{6C31236D-86BB-4FB7-BB27-78F30E6A543E}"/>
    <dgm:cxn modelId="{01FEE406-194B-4394-8568-E9E14F7BA166}" srcId="{732ED08F-CE01-49B8-89DC-F10E64E0D154}" destId="{1C624D04-25D3-43A3-8FA7-AD606468E957}" srcOrd="5" destOrd="0" parTransId="{E06B9EAC-03CB-4F2E-9DD4-A389D2A5E664}" sibTransId="{058D3EC6-8912-43F4-965A-264997F632CB}"/>
    <dgm:cxn modelId="{5AEF431F-11DC-41D7-BC42-D3FE44E0F1BA}" srcId="{732ED08F-CE01-49B8-89DC-F10E64E0D154}" destId="{A292C1C2-872C-42DA-9470-538569E18122}" srcOrd="1" destOrd="0" parTransId="{2616D66A-2FB6-4721-8DCC-0184079CE70C}" sibTransId="{E11AFFDD-5EA1-4B51-B06B-338100D0F4D0}"/>
    <dgm:cxn modelId="{FE50491F-C9A2-6642-86D6-1D601AA00C12}" type="presOf" srcId="{EC49D9CA-215C-42B4-A867-1935E9ADDB7A}" destId="{DA55EBE5-23B0-BF4E-9603-2644A36BB9D0}" srcOrd="0" destOrd="0" presId="urn:microsoft.com/office/officeart/2005/8/layout/default"/>
    <dgm:cxn modelId="{68A51C25-339F-4BB2-9F20-8127414E20A3}" srcId="{732ED08F-CE01-49B8-89DC-F10E64E0D154}" destId="{861882D4-80F1-405F-BDD3-C4847AC5AE31}" srcOrd="0" destOrd="0" parTransId="{8A324194-C60A-452F-A296-4648A8922AD7}" sibTransId="{D4D75571-BED3-456A-8CA0-C9C625B779B6}"/>
    <dgm:cxn modelId="{75C2B832-8435-A045-BFBD-74BA3ECC2BE9}" type="presOf" srcId="{1C624D04-25D3-43A3-8FA7-AD606468E957}" destId="{2DD34685-FCFC-9247-A77A-FBBB40B5E8D9}" srcOrd="0" destOrd="0" presId="urn:microsoft.com/office/officeart/2005/8/layout/default"/>
    <dgm:cxn modelId="{5A6DAA36-C2B4-7D43-B59C-5BCE72976789}" type="presOf" srcId="{732ED08F-CE01-49B8-89DC-F10E64E0D154}" destId="{F7806E12-0FE2-5141-90E7-7B3DAAEDF7E5}" srcOrd="0" destOrd="0" presId="urn:microsoft.com/office/officeart/2005/8/layout/default"/>
    <dgm:cxn modelId="{8C330948-7740-4208-BE26-C602753C622A}" srcId="{732ED08F-CE01-49B8-89DC-F10E64E0D154}" destId="{EC49D9CA-215C-42B4-A867-1935E9ADDB7A}" srcOrd="4" destOrd="0" parTransId="{CD4E5CBF-86E9-4C1C-94A7-8A9606B4D259}" sibTransId="{3CADA483-E7AC-4C79-9914-6AC913196B61}"/>
    <dgm:cxn modelId="{E6F0BC7A-0E7B-B14F-A479-D1848F158508}" type="presOf" srcId="{4A35CE8B-FB6D-48F7-B488-EA221D762704}" destId="{3E14F2D7-3F6B-2440-9B12-B032E070C2DA}" srcOrd="0" destOrd="0" presId="urn:microsoft.com/office/officeart/2005/8/layout/default"/>
    <dgm:cxn modelId="{C9D91AA2-9A37-0C4D-9D1E-43EB87C9B238}" type="presOf" srcId="{861882D4-80F1-405F-BDD3-C4847AC5AE31}" destId="{80E0CB7C-9F5A-4243-99BB-3FC9713AEB84}" srcOrd="0" destOrd="0" presId="urn:microsoft.com/office/officeart/2005/8/layout/default"/>
    <dgm:cxn modelId="{94E25AC4-FCCA-ED46-98FD-8AEEBD50F902}" type="presOf" srcId="{A292C1C2-872C-42DA-9470-538569E18122}" destId="{46F8C545-3E0F-1547-BECC-436C5EAB792C}" srcOrd="0" destOrd="0" presId="urn:microsoft.com/office/officeart/2005/8/layout/default"/>
    <dgm:cxn modelId="{39CA63CC-B43B-9142-A795-895751465302}" type="presOf" srcId="{50915F63-75C4-40FF-B907-CC52B8D45054}" destId="{5C820F4C-663D-8247-97DE-F322AD85F567}" srcOrd="0" destOrd="0" presId="urn:microsoft.com/office/officeart/2005/8/layout/default"/>
    <dgm:cxn modelId="{844C51E5-431F-40DE-BA03-2DDF41B6317E}" srcId="{732ED08F-CE01-49B8-89DC-F10E64E0D154}" destId="{4A35CE8B-FB6D-48F7-B488-EA221D762704}" srcOrd="2" destOrd="0" parTransId="{B54529FF-2772-45EE-BB20-F37479625579}" sibTransId="{587F82EF-90CD-4E3C-A262-A7A9358D11BC}"/>
    <dgm:cxn modelId="{F1AF0CE4-BF15-5644-BEBD-D513DBD3A17C}" type="presParOf" srcId="{F7806E12-0FE2-5141-90E7-7B3DAAEDF7E5}" destId="{80E0CB7C-9F5A-4243-99BB-3FC9713AEB84}" srcOrd="0" destOrd="0" presId="urn:microsoft.com/office/officeart/2005/8/layout/default"/>
    <dgm:cxn modelId="{2207F458-0372-E14F-B479-6DC355CF9D44}" type="presParOf" srcId="{F7806E12-0FE2-5141-90E7-7B3DAAEDF7E5}" destId="{C83116F5-D81A-474A-9451-65C6681A36B2}" srcOrd="1" destOrd="0" presId="urn:microsoft.com/office/officeart/2005/8/layout/default"/>
    <dgm:cxn modelId="{1F65C5BB-5782-DD49-8AD4-91EFD945A628}" type="presParOf" srcId="{F7806E12-0FE2-5141-90E7-7B3DAAEDF7E5}" destId="{46F8C545-3E0F-1547-BECC-436C5EAB792C}" srcOrd="2" destOrd="0" presId="urn:microsoft.com/office/officeart/2005/8/layout/default"/>
    <dgm:cxn modelId="{6F1EFBF5-CECA-DE42-A78C-E124B4A1867A}" type="presParOf" srcId="{F7806E12-0FE2-5141-90E7-7B3DAAEDF7E5}" destId="{BA5FF0F8-FDB8-E641-B63D-E51BA98667A2}" srcOrd="3" destOrd="0" presId="urn:microsoft.com/office/officeart/2005/8/layout/default"/>
    <dgm:cxn modelId="{C1251220-3BC8-854A-8EAF-8B300D08CA5F}" type="presParOf" srcId="{F7806E12-0FE2-5141-90E7-7B3DAAEDF7E5}" destId="{3E14F2D7-3F6B-2440-9B12-B032E070C2DA}" srcOrd="4" destOrd="0" presId="urn:microsoft.com/office/officeart/2005/8/layout/default"/>
    <dgm:cxn modelId="{3ED444B8-9478-A146-92CA-6449419E3CA2}" type="presParOf" srcId="{F7806E12-0FE2-5141-90E7-7B3DAAEDF7E5}" destId="{4EA9D28E-4EAD-4140-B287-F3A1EC3DCA0D}" srcOrd="5" destOrd="0" presId="urn:microsoft.com/office/officeart/2005/8/layout/default"/>
    <dgm:cxn modelId="{E71E5DC0-D116-294F-87D6-4A7635113C08}" type="presParOf" srcId="{F7806E12-0FE2-5141-90E7-7B3DAAEDF7E5}" destId="{5C820F4C-663D-8247-97DE-F322AD85F567}" srcOrd="6" destOrd="0" presId="urn:microsoft.com/office/officeart/2005/8/layout/default"/>
    <dgm:cxn modelId="{75A9C17D-6991-FB4C-99C6-7A45FBC7A97B}" type="presParOf" srcId="{F7806E12-0FE2-5141-90E7-7B3DAAEDF7E5}" destId="{2FB47588-481D-0245-8C42-096EB56F22F7}" srcOrd="7" destOrd="0" presId="urn:microsoft.com/office/officeart/2005/8/layout/default"/>
    <dgm:cxn modelId="{46F7091C-D58A-3041-8E61-D4413699F03E}" type="presParOf" srcId="{F7806E12-0FE2-5141-90E7-7B3DAAEDF7E5}" destId="{DA55EBE5-23B0-BF4E-9603-2644A36BB9D0}" srcOrd="8" destOrd="0" presId="urn:microsoft.com/office/officeart/2005/8/layout/default"/>
    <dgm:cxn modelId="{5CA13FF5-E980-5348-806D-AB11B092D438}" type="presParOf" srcId="{F7806E12-0FE2-5141-90E7-7B3DAAEDF7E5}" destId="{BFD2D990-44F0-2344-8811-386A15570AEC}" srcOrd="9" destOrd="0" presId="urn:microsoft.com/office/officeart/2005/8/layout/default"/>
    <dgm:cxn modelId="{D120CD09-9A44-C44F-8E63-CB0D9C439E8E}" type="presParOf" srcId="{F7806E12-0FE2-5141-90E7-7B3DAAEDF7E5}" destId="{2DD34685-FCFC-9247-A77A-FBBB40B5E8D9}"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762D001-2E35-424F-9995-E35FDC681FAC}" type="doc">
      <dgm:prSet loTypeId="urn:microsoft.com/office/officeart/2005/8/layout/vProcess5" loCatId="process" qsTypeId="urn:microsoft.com/office/officeart/2005/8/quickstyle/simple1" qsCatId="simple" csTypeId="urn:microsoft.com/office/officeart/2005/8/colors/colorful2" csCatId="colorful"/>
      <dgm:spPr/>
      <dgm:t>
        <a:bodyPr/>
        <a:lstStyle/>
        <a:p>
          <a:endParaRPr lang="en-US"/>
        </a:p>
      </dgm:t>
    </dgm:pt>
    <dgm:pt modelId="{965F0D2A-7FC4-4CE1-92D3-A757B03D5D3A}">
      <dgm:prSet/>
      <dgm:spPr/>
      <dgm:t>
        <a:bodyPr/>
        <a:lstStyle/>
        <a:p>
          <a:r>
            <a:rPr lang="en-US"/>
            <a:t>From being Disconnected to being Coordinated</a:t>
          </a:r>
        </a:p>
      </dgm:t>
    </dgm:pt>
    <dgm:pt modelId="{3DDD21EB-AA17-4BC6-97A8-412880EE1FCF}" type="parTrans" cxnId="{ED8F5121-A11B-49C1-AE68-0188146B7F83}">
      <dgm:prSet/>
      <dgm:spPr/>
      <dgm:t>
        <a:bodyPr/>
        <a:lstStyle/>
        <a:p>
          <a:endParaRPr lang="en-US"/>
        </a:p>
      </dgm:t>
    </dgm:pt>
    <dgm:pt modelId="{BEC726E4-0867-43BB-80FE-5CFC512B96BC}" type="sibTrans" cxnId="{ED8F5121-A11B-49C1-AE68-0188146B7F83}">
      <dgm:prSet/>
      <dgm:spPr/>
      <dgm:t>
        <a:bodyPr/>
        <a:lstStyle/>
        <a:p>
          <a:endParaRPr lang="en-US"/>
        </a:p>
      </dgm:t>
    </dgm:pt>
    <dgm:pt modelId="{CF3D8835-D9D7-47CC-BDC1-3CC597C0FB8C}">
      <dgm:prSet/>
      <dgm:spPr/>
      <dgm:t>
        <a:bodyPr/>
        <a:lstStyle/>
        <a:p>
          <a:r>
            <a:rPr lang="en-US"/>
            <a:t>From Reporting to Dreaming &amp; Deciding</a:t>
          </a:r>
        </a:p>
      </dgm:t>
    </dgm:pt>
    <dgm:pt modelId="{86C0DDBE-AE43-4C3D-A05D-6991079998B9}" type="parTrans" cxnId="{B169E9A0-9F75-4ADB-9AE3-EE8CD444F3E5}">
      <dgm:prSet/>
      <dgm:spPr/>
      <dgm:t>
        <a:bodyPr/>
        <a:lstStyle/>
        <a:p>
          <a:endParaRPr lang="en-US"/>
        </a:p>
      </dgm:t>
    </dgm:pt>
    <dgm:pt modelId="{FFE84B59-6A68-4BE2-9F57-71A86B1D2544}" type="sibTrans" cxnId="{B169E9A0-9F75-4ADB-9AE3-EE8CD444F3E5}">
      <dgm:prSet/>
      <dgm:spPr/>
      <dgm:t>
        <a:bodyPr/>
        <a:lstStyle/>
        <a:p>
          <a:endParaRPr lang="en-US"/>
        </a:p>
      </dgm:t>
    </dgm:pt>
    <dgm:pt modelId="{9399CEF7-FCC0-4C37-BB28-0327586C65FD}">
      <dgm:prSet/>
      <dgm:spPr/>
      <dgm:t>
        <a:bodyPr/>
        <a:lstStyle/>
        <a:p>
          <a:r>
            <a:rPr lang="en-US"/>
            <a:t>From Many on Committees to Many in Ministry</a:t>
          </a:r>
        </a:p>
      </dgm:t>
    </dgm:pt>
    <dgm:pt modelId="{EBB74829-79D1-4AD8-A996-83A93665BB20}" type="parTrans" cxnId="{A0B3C7D7-1894-493A-AC44-725E7C9B8932}">
      <dgm:prSet/>
      <dgm:spPr/>
      <dgm:t>
        <a:bodyPr/>
        <a:lstStyle/>
        <a:p>
          <a:endParaRPr lang="en-US"/>
        </a:p>
      </dgm:t>
    </dgm:pt>
    <dgm:pt modelId="{93B07C4C-75B8-4663-879D-E55F490C71BF}" type="sibTrans" cxnId="{A0B3C7D7-1894-493A-AC44-725E7C9B8932}">
      <dgm:prSet/>
      <dgm:spPr/>
      <dgm:t>
        <a:bodyPr/>
        <a:lstStyle/>
        <a:p>
          <a:endParaRPr lang="en-US"/>
        </a:p>
      </dgm:t>
    </dgm:pt>
    <dgm:pt modelId="{AD1D6F4A-17EA-FC40-BDA0-6C446D6F9070}" type="pres">
      <dgm:prSet presAssocID="{6762D001-2E35-424F-9995-E35FDC681FAC}" presName="outerComposite" presStyleCnt="0">
        <dgm:presLayoutVars>
          <dgm:chMax val="5"/>
          <dgm:dir/>
          <dgm:resizeHandles val="exact"/>
        </dgm:presLayoutVars>
      </dgm:prSet>
      <dgm:spPr/>
    </dgm:pt>
    <dgm:pt modelId="{A19E9CFF-B190-904A-88C3-82132826F8EA}" type="pres">
      <dgm:prSet presAssocID="{6762D001-2E35-424F-9995-E35FDC681FAC}" presName="dummyMaxCanvas" presStyleCnt="0">
        <dgm:presLayoutVars/>
      </dgm:prSet>
      <dgm:spPr/>
    </dgm:pt>
    <dgm:pt modelId="{48C720DC-E978-A743-B78A-B62A1FEBBBB1}" type="pres">
      <dgm:prSet presAssocID="{6762D001-2E35-424F-9995-E35FDC681FAC}" presName="ThreeNodes_1" presStyleLbl="node1" presStyleIdx="0" presStyleCnt="3">
        <dgm:presLayoutVars>
          <dgm:bulletEnabled val="1"/>
        </dgm:presLayoutVars>
      </dgm:prSet>
      <dgm:spPr/>
    </dgm:pt>
    <dgm:pt modelId="{97788F78-E537-184F-BA2D-9AB7FEC5C937}" type="pres">
      <dgm:prSet presAssocID="{6762D001-2E35-424F-9995-E35FDC681FAC}" presName="ThreeNodes_2" presStyleLbl="node1" presStyleIdx="1" presStyleCnt="3">
        <dgm:presLayoutVars>
          <dgm:bulletEnabled val="1"/>
        </dgm:presLayoutVars>
      </dgm:prSet>
      <dgm:spPr/>
    </dgm:pt>
    <dgm:pt modelId="{7D50A7BC-A68B-574F-B672-A20E2D9BA60C}" type="pres">
      <dgm:prSet presAssocID="{6762D001-2E35-424F-9995-E35FDC681FAC}" presName="ThreeNodes_3" presStyleLbl="node1" presStyleIdx="2" presStyleCnt="3">
        <dgm:presLayoutVars>
          <dgm:bulletEnabled val="1"/>
        </dgm:presLayoutVars>
      </dgm:prSet>
      <dgm:spPr/>
    </dgm:pt>
    <dgm:pt modelId="{D8E7C6C8-AB9D-D542-886E-C41C9D24C51E}" type="pres">
      <dgm:prSet presAssocID="{6762D001-2E35-424F-9995-E35FDC681FAC}" presName="ThreeConn_1-2" presStyleLbl="fgAccFollowNode1" presStyleIdx="0" presStyleCnt="2">
        <dgm:presLayoutVars>
          <dgm:bulletEnabled val="1"/>
        </dgm:presLayoutVars>
      </dgm:prSet>
      <dgm:spPr/>
    </dgm:pt>
    <dgm:pt modelId="{053487A2-8C10-4A48-A785-D8795A8923E5}" type="pres">
      <dgm:prSet presAssocID="{6762D001-2E35-424F-9995-E35FDC681FAC}" presName="ThreeConn_2-3" presStyleLbl="fgAccFollowNode1" presStyleIdx="1" presStyleCnt="2">
        <dgm:presLayoutVars>
          <dgm:bulletEnabled val="1"/>
        </dgm:presLayoutVars>
      </dgm:prSet>
      <dgm:spPr/>
    </dgm:pt>
    <dgm:pt modelId="{DBE79984-7024-DE46-8D66-343106EBAA87}" type="pres">
      <dgm:prSet presAssocID="{6762D001-2E35-424F-9995-E35FDC681FAC}" presName="ThreeNodes_1_text" presStyleLbl="node1" presStyleIdx="2" presStyleCnt="3">
        <dgm:presLayoutVars>
          <dgm:bulletEnabled val="1"/>
        </dgm:presLayoutVars>
      </dgm:prSet>
      <dgm:spPr/>
    </dgm:pt>
    <dgm:pt modelId="{6CE02AE8-C353-5044-B07A-E9D7CE9083AC}" type="pres">
      <dgm:prSet presAssocID="{6762D001-2E35-424F-9995-E35FDC681FAC}" presName="ThreeNodes_2_text" presStyleLbl="node1" presStyleIdx="2" presStyleCnt="3">
        <dgm:presLayoutVars>
          <dgm:bulletEnabled val="1"/>
        </dgm:presLayoutVars>
      </dgm:prSet>
      <dgm:spPr/>
    </dgm:pt>
    <dgm:pt modelId="{D611390B-5732-F747-A200-C06F1A9481AF}" type="pres">
      <dgm:prSet presAssocID="{6762D001-2E35-424F-9995-E35FDC681FAC}" presName="ThreeNodes_3_text" presStyleLbl="node1" presStyleIdx="2" presStyleCnt="3">
        <dgm:presLayoutVars>
          <dgm:bulletEnabled val="1"/>
        </dgm:presLayoutVars>
      </dgm:prSet>
      <dgm:spPr/>
    </dgm:pt>
  </dgm:ptLst>
  <dgm:cxnLst>
    <dgm:cxn modelId="{ED8F5121-A11B-49C1-AE68-0188146B7F83}" srcId="{6762D001-2E35-424F-9995-E35FDC681FAC}" destId="{965F0D2A-7FC4-4CE1-92D3-A757B03D5D3A}" srcOrd="0" destOrd="0" parTransId="{3DDD21EB-AA17-4BC6-97A8-412880EE1FCF}" sibTransId="{BEC726E4-0867-43BB-80FE-5CFC512B96BC}"/>
    <dgm:cxn modelId="{14777227-17D0-6B4A-9533-97B66355D25A}" type="presOf" srcId="{CF3D8835-D9D7-47CC-BDC1-3CC597C0FB8C}" destId="{6CE02AE8-C353-5044-B07A-E9D7CE9083AC}" srcOrd="1" destOrd="0" presId="urn:microsoft.com/office/officeart/2005/8/layout/vProcess5"/>
    <dgm:cxn modelId="{5DA0E84E-5AB6-684B-8216-8501DB64E52F}" type="presOf" srcId="{965F0D2A-7FC4-4CE1-92D3-A757B03D5D3A}" destId="{48C720DC-E978-A743-B78A-B62A1FEBBBB1}" srcOrd="0" destOrd="0" presId="urn:microsoft.com/office/officeart/2005/8/layout/vProcess5"/>
    <dgm:cxn modelId="{5A13A674-9958-844D-BDEC-BC55768581EE}" type="presOf" srcId="{965F0D2A-7FC4-4CE1-92D3-A757B03D5D3A}" destId="{DBE79984-7024-DE46-8D66-343106EBAA87}" srcOrd="1" destOrd="0" presId="urn:microsoft.com/office/officeart/2005/8/layout/vProcess5"/>
    <dgm:cxn modelId="{7C0B4976-A5A1-5749-8427-E52B9A68F09F}" type="presOf" srcId="{BEC726E4-0867-43BB-80FE-5CFC512B96BC}" destId="{D8E7C6C8-AB9D-D542-886E-C41C9D24C51E}" srcOrd="0" destOrd="0" presId="urn:microsoft.com/office/officeart/2005/8/layout/vProcess5"/>
    <dgm:cxn modelId="{B169E9A0-9F75-4ADB-9AE3-EE8CD444F3E5}" srcId="{6762D001-2E35-424F-9995-E35FDC681FAC}" destId="{CF3D8835-D9D7-47CC-BDC1-3CC597C0FB8C}" srcOrd="1" destOrd="0" parTransId="{86C0DDBE-AE43-4C3D-A05D-6991079998B9}" sibTransId="{FFE84B59-6A68-4BE2-9F57-71A86B1D2544}"/>
    <dgm:cxn modelId="{A86C86B4-3468-1245-95E7-BFEC3DD81469}" type="presOf" srcId="{9399CEF7-FCC0-4C37-BB28-0327586C65FD}" destId="{7D50A7BC-A68B-574F-B672-A20E2D9BA60C}" srcOrd="0" destOrd="0" presId="urn:microsoft.com/office/officeart/2005/8/layout/vProcess5"/>
    <dgm:cxn modelId="{5FAD2ABD-1181-1A48-84E4-E23FD26B458A}" type="presOf" srcId="{CF3D8835-D9D7-47CC-BDC1-3CC597C0FB8C}" destId="{97788F78-E537-184F-BA2D-9AB7FEC5C937}" srcOrd="0" destOrd="0" presId="urn:microsoft.com/office/officeart/2005/8/layout/vProcess5"/>
    <dgm:cxn modelId="{99E69CC0-9270-9847-9B11-7BED8870D1AA}" type="presOf" srcId="{9399CEF7-FCC0-4C37-BB28-0327586C65FD}" destId="{D611390B-5732-F747-A200-C06F1A9481AF}" srcOrd="1" destOrd="0" presId="urn:microsoft.com/office/officeart/2005/8/layout/vProcess5"/>
    <dgm:cxn modelId="{1DBF06CB-1582-D649-BCE5-CFD4D3C4559C}" type="presOf" srcId="{FFE84B59-6A68-4BE2-9F57-71A86B1D2544}" destId="{053487A2-8C10-4A48-A785-D8795A8923E5}" srcOrd="0" destOrd="0" presId="urn:microsoft.com/office/officeart/2005/8/layout/vProcess5"/>
    <dgm:cxn modelId="{A0B3C7D7-1894-493A-AC44-725E7C9B8932}" srcId="{6762D001-2E35-424F-9995-E35FDC681FAC}" destId="{9399CEF7-FCC0-4C37-BB28-0327586C65FD}" srcOrd="2" destOrd="0" parTransId="{EBB74829-79D1-4AD8-A996-83A93665BB20}" sibTransId="{93B07C4C-75B8-4663-879D-E55F490C71BF}"/>
    <dgm:cxn modelId="{35DA89E2-73E3-5348-AA41-ABC805FAF68C}" type="presOf" srcId="{6762D001-2E35-424F-9995-E35FDC681FAC}" destId="{AD1D6F4A-17EA-FC40-BDA0-6C446D6F9070}" srcOrd="0" destOrd="0" presId="urn:microsoft.com/office/officeart/2005/8/layout/vProcess5"/>
    <dgm:cxn modelId="{6A525E2B-3BDF-EB4B-8F3E-59B4A9DFB9E6}" type="presParOf" srcId="{AD1D6F4A-17EA-FC40-BDA0-6C446D6F9070}" destId="{A19E9CFF-B190-904A-88C3-82132826F8EA}" srcOrd="0" destOrd="0" presId="urn:microsoft.com/office/officeart/2005/8/layout/vProcess5"/>
    <dgm:cxn modelId="{98222CA2-6CC3-A042-A0DA-E62FCA4F5477}" type="presParOf" srcId="{AD1D6F4A-17EA-FC40-BDA0-6C446D6F9070}" destId="{48C720DC-E978-A743-B78A-B62A1FEBBBB1}" srcOrd="1" destOrd="0" presId="urn:microsoft.com/office/officeart/2005/8/layout/vProcess5"/>
    <dgm:cxn modelId="{48F4FCCA-EF18-554E-8C5B-E612E436F85C}" type="presParOf" srcId="{AD1D6F4A-17EA-FC40-BDA0-6C446D6F9070}" destId="{97788F78-E537-184F-BA2D-9AB7FEC5C937}" srcOrd="2" destOrd="0" presId="urn:microsoft.com/office/officeart/2005/8/layout/vProcess5"/>
    <dgm:cxn modelId="{B0266FE2-D72F-FE4E-A387-D621CB6A0807}" type="presParOf" srcId="{AD1D6F4A-17EA-FC40-BDA0-6C446D6F9070}" destId="{7D50A7BC-A68B-574F-B672-A20E2D9BA60C}" srcOrd="3" destOrd="0" presId="urn:microsoft.com/office/officeart/2005/8/layout/vProcess5"/>
    <dgm:cxn modelId="{CC021A37-2C81-2444-8B2F-CA6B27C4F424}" type="presParOf" srcId="{AD1D6F4A-17EA-FC40-BDA0-6C446D6F9070}" destId="{D8E7C6C8-AB9D-D542-886E-C41C9D24C51E}" srcOrd="4" destOrd="0" presId="urn:microsoft.com/office/officeart/2005/8/layout/vProcess5"/>
    <dgm:cxn modelId="{E597F62D-A5BF-A04E-AD86-97A2E66452C3}" type="presParOf" srcId="{AD1D6F4A-17EA-FC40-BDA0-6C446D6F9070}" destId="{053487A2-8C10-4A48-A785-D8795A8923E5}" srcOrd="5" destOrd="0" presId="urn:microsoft.com/office/officeart/2005/8/layout/vProcess5"/>
    <dgm:cxn modelId="{C0B8C5C2-226E-5B47-9FDC-638AE503B3D4}" type="presParOf" srcId="{AD1D6F4A-17EA-FC40-BDA0-6C446D6F9070}" destId="{DBE79984-7024-DE46-8D66-343106EBAA87}" srcOrd="6" destOrd="0" presId="urn:microsoft.com/office/officeart/2005/8/layout/vProcess5"/>
    <dgm:cxn modelId="{DB0A1C2B-B153-1447-BBA0-CC76448FCFD9}" type="presParOf" srcId="{AD1D6F4A-17EA-FC40-BDA0-6C446D6F9070}" destId="{6CE02AE8-C353-5044-B07A-E9D7CE9083AC}" srcOrd="7" destOrd="0" presId="urn:microsoft.com/office/officeart/2005/8/layout/vProcess5"/>
    <dgm:cxn modelId="{2BBB153B-33AE-3B46-9844-B56A6211B03C}" type="presParOf" srcId="{AD1D6F4A-17EA-FC40-BDA0-6C446D6F9070}" destId="{D611390B-5732-F747-A200-C06F1A9481AF}"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9F31BCD-75F4-4B19-89D5-915CDA82F5FD}"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398D17EE-8010-41B8-A050-9C0691A2C0C9}">
      <dgm:prSet custT="1"/>
      <dgm:spPr/>
      <dgm:t>
        <a:bodyPr/>
        <a:lstStyle/>
        <a:p>
          <a:r>
            <a:rPr lang="en-US" sz="1400" dirty="0"/>
            <a:t>Establish the church’s yearly budget</a:t>
          </a:r>
        </a:p>
      </dgm:t>
    </dgm:pt>
    <dgm:pt modelId="{23FEAC6F-95B1-4AC0-B178-C53D8459A390}" type="parTrans" cxnId="{56C95625-0311-4B4E-B9C6-E211ABA48AC4}">
      <dgm:prSet/>
      <dgm:spPr/>
      <dgm:t>
        <a:bodyPr/>
        <a:lstStyle/>
        <a:p>
          <a:endParaRPr lang="en-US"/>
        </a:p>
      </dgm:t>
    </dgm:pt>
    <dgm:pt modelId="{153130EC-276C-49D9-AACD-CAFFBA7ECDEE}" type="sibTrans" cxnId="{56C95625-0311-4B4E-B9C6-E211ABA48AC4}">
      <dgm:prSet/>
      <dgm:spPr/>
      <dgm:t>
        <a:bodyPr/>
        <a:lstStyle/>
        <a:p>
          <a:endParaRPr lang="en-US"/>
        </a:p>
      </dgm:t>
    </dgm:pt>
    <dgm:pt modelId="{D7BC294B-8879-4473-A457-5EAA1B056D31}">
      <dgm:prSet custT="1"/>
      <dgm:spPr/>
      <dgm:t>
        <a:bodyPr/>
        <a:lstStyle/>
        <a:p>
          <a:r>
            <a:rPr lang="en-US" sz="1400" dirty="0"/>
            <a:t>Confirm the vision cast by the pastor and establish yearly goals for the church</a:t>
          </a:r>
        </a:p>
      </dgm:t>
    </dgm:pt>
    <dgm:pt modelId="{E7583928-CF8A-4F2B-B6E6-CF61B2F49559}" type="parTrans" cxnId="{F265AA07-B664-4E35-B38B-8CACD952A327}">
      <dgm:prSet/>
      <dgm:spPr/>
      <dgm:t>
        <a:bodyPr/>
        <a:lstStyle/>
        <a:p>
          <a:endParaRPr lang="en-US"/>
        </a:p>
      </dgm:t>
    </dgm:pt>
    <dgm:pt modelId="{59BD69A7-4CDB-4EF8-A303-0BFCC3D8B3D9}" type="sibTrans" cxnId="{F265AA07-B664-4E35-B38B-8CACD952A327}">
      <dgm:prSet/>
      <dgm:spPr/>
      <dgm:t>
        <a:bodyPr/>
        <a:lstStyle/>
        <a:p>
          <a:endParaRPr lang="en-US"/>
        </a:p>
      </dgm:t>
    </dgm:pt>
    <dgm:pt modelId="{7E3AC501-6905-47FC-8AD7-51BC7AD9F3D7}">
      <dgm:prSet custT="1"/>
      <dgm:spPr/>
      <dgm:t>
        <a:bodyPr/>
        <a:lstStyle/>
        <a:p>
          <a:r>
            <a:rPr lang="en-US" sz="1400" dirty="0"/>
            <a:t>Work in partnership with programs and ministries to ensure they fulfill the mission and vision of the church</a:t>
          </a:r>
        </a:p>
      </dgm:t>
    </dgm:pt>
    <dgm:pt modelId="{505D2A9E-7644-4B32-8A09-8AFE63249CBB}" type="parTrans" cxnId="{860B886C-0700-4EF0-AF4E-4116F5B398AF}">
      <dgm:prSet/>
      <dgm:spPr/>
      <dgm:t>
        <a:bodyPr/>
        <a:lstStyle/>
        <a:p>
          <a:endParaRPr lang="en-US"/>
        </a:p>
      </dgm:t>
    </dgm:pt>
    <dgm:pt modelId="{1713AE1D-B9C1-48F6-9913-581C06754666}" type="sibTrans" cxnId="{860B886C-0700-4EF0-AF4E-4116F5B398AF}">
      <dgm:prSet/>
      <dgm:spPr/>
      <dgm:t>
        <a:bodyPr/>
        <a:lstStyle/>
        <a:p>
          <a:endParaRPr lang="en-US"/>
        </a:p>
      </dgm:t>
    </dgm:pt>
    <dgm:pt modelId="{3DE080FF-5091-4C43-BF3D-A974AB75AB2B}">
      <dgm:prSet custT="1"/>
      <dgm:spPr/>
      <dgm:t>
        <a:bodyPr/>
        <a:lstStyle/>
        <a:p>
          <a:r>
            <a:rPr lang="en-US" sz="1400" dirty="0"/>
            <a:t>Work with the District Superintendent to hold the pastor accountable</a:t>
          </a:r>
        </a:p>
      </dgm:t>
    </dgm:pt>
    <dgm:pt modelId="{9F68C40A-8428-4C8A-BB52-4EECE853552A}" type="parTrans" cxnId="{FE89A7EF-DE11-4F8A-B7CB-A501D4ADCBF1}">
      <dgm:prSet/>
      <dgm:spPr/>
      <dgm:t>
        <a:bodyPr/>
        <a:lstStyle/>
        <a:p>
          <a:endParaRPr lang="en-US"/>
        </a:p>
      </dgm:t>
    </dgm:pt>
    <dgm:pt modelId="{C4B28DD8-2607-4CAE-8FE4-15F5134E760D}" type="sibTrans" cxnId="{FE89A7EF-DE11-4F8A-B7CB-A501D4ADCBF1}">
      <dgm:prSet/>
      <dgm:spPr/>
      <dgm:t>
        <a:bodyPr/>
        <a:lstStyle/>
        <a:p>
          <a:endParaRPr lang="en-US"/>
        </a:p>
      </dgm:t>
    </dgm:pt>
    <dgm:pt modelId="{9AD17C1F-790A-46B3-9784-C7C451453B20}">
      <dgm:prSet custT="1"/>
      <dgm:spPr/>
      <dgm:t>
        <a:bodyPr/>
        <a:lstStyle/>
        <a:p>
          <a:r>
            <a:rPr lang="en-US" sz="1100" i="1" dirty="0"/>
            <a:t>*</a:t>
          </a:r>
          <a:r>
            <a:rPr lang="en-US" sz="1400" i="1" dirty="0"/>
            <a:t>This team is </a:t>
          </a:r>
          <a:r>
            <a:rPr lang="en-US" sz="1400" b="1" i="1" u="sng" dirty="0"/>
            <a:t>not</a:t>
          </a:r>
          <a:r>
            <a:rPr lang="en-US" sz="1400" i="1" dirty="0"/>
            <a:t> responsible for hearing reports. Other avenues for communication (bulletins, email, Facebook, newsletters, Town Hall meetings, </a:t>
          </a:r>
          <a:r>
            <a:rPr lang="en-US" sz="1400" i="1" dirty="0" err="1"/>
            <a:t>etc</a:t>
          </a:r>
          <a:r>
            <a:rPr lang="en-US" sz="1400" i="1" dirty="0"/>
            <a:t>…) within the congregation must be efficiently employed. </a:t>
          </a:r>
          <a:endParaRPr lang="en-US" sz="1400" dirty="0"/>
        </a:p>
      </dgm:t>
    </dgm:pt>
    <dgm:pt modelId="{0D7E8399-4F25-41B0-B695-6076BFF826F2}" type="parTrans" cxnId="{0B50B346-BCA2-437C-8C4F-517B2465D6D1}">
      <dgm:prSet/>
      <dgm:spPr/>
      <dgm:t>
        <a:bodyPr/>
        <a:lstStyle/>
        <a:p>
          <a:endParaRPr lang="en-US"/>
        </a:p>
      </dgm:t>
    </dgm:pt>
    <dgm:pt modelId="{A772DD0E-D5F4-497D-829C-3731A225574B}" type="sibTrans" cxnId="{0B50B346-BCA2-437C-8C4F-517B2465D6D1}">
      <dgm:prSet/>
      <dgm:spPr/>
      <dgm:t>
        <a:bodyPr/>
        <a:lstStyle/>
        <a:p>
          <a:endParaRPr lang="en-US"/>
        </a:p>
      </dgm:t>
    </dgm:pt>
    <dgm:pt modelId="{76F6135F-F0A6-4F90-BFFE-342A2AEF6E03}" type="pres">
      <dgm:prSet presAssocID="{B9F31BCD-75F4-4B19-89D5-915CDA82F5FD}" presName="root" presStyleCnt="0">
        <dgm:presLayoutVars>
          <dgm:dir/>
          <dgm:resizeHandles val="exact"/>
        </dgm:presLayoutVars>
      </dgm:prSet>
      <dgm:spPr/>
    </dgm:pt>
    <dgm:pt modelId="{21FDC45D-AFA8-4EB5-BD84-5CEDF0936DD0}" type="pres">
      <dgm:prSet presAssocID="{B9F31BCD-75F4-4B19-89D5-915CDA82F5FD}" presName="container" presStyleCnt="0">
        <dgm:presLayoutVars>
          <dgm:dir/>
          <dgm:resizeHandles val="exact"/>
        </dgm:presLayoutVars>
      </dgm:prSet>
      <dgm:spPr/>
    </dgm:pt>
    <dgm:pt modelId="{545C388B-B9C4-4205-9FC3-003CEACBD944}" type="pres">
      <dgm:prSet presAssocID="{398D17EE-8010-41B8-A050-9C0691A2C0C9}" presName="compNode" presStyleCnt="0"/>
      <dgm:spPr/>
    </dgm:pt>
    <dgm:pt modelId="{02609283-5B0C-4602-964D-B5CB290449C5}" type="pres">
      <dgm:prSet presAssocID="{398D17EE-8010-41B8-A050-9C0691A2C0C9}" presName="iconBgRect" presStyleLbl="bgShp" presStyleIdx="0" presStyleCnt="5"/>
      <dgm:spPr/>
    </dgm:pt>
    <dgm:pt modelId="{A9FD701F-930D-48C6-A65D-2144A2EFA2C4}" type="pres">
      <dgm:prSet presAssocID="{398D17EE-8010-41B8-A050-9C0691A2C0C9}"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oney"/>
        </a:ext>
      </dgm:extLst>
    </dgm:pt>
    <dgm:pt modelId="{2CF67314-7E13-4D91-88D0-0B891D0C410F}" type="pres">
      <dgm:prSet presAssocID="{398D17EE-8010-41B8-A050-9C0691A2C0C9}" presName="spaceRect" presStyleCnt="0"/>
      <dgm:spPr/>
    </dgm:pt>
    <dgm:pt modelId="{6B3F04CD-907F-4EEC-BDFE-1E23FA6B75FE}" type="pres">
      <dgm:prSet presAssocID="{398D17EE-8010-41B8-A050-9C0691A2C0C9}" presName="textRect" presStyleLbl="revTx" presStyleIdx="0" presStyleCnt="5">
        <dgm:presLayoutVars>
          <dgm:chMax val="1"/>
          <dgm:chPref val="1"/>
        </dgm:presLayoutVars>
      </dgm:prSet>
      <dgm:spPr/>
    </dgm:pt>
    <dgm:pt modelId="{777BA907-A827-46BE-8908-3986BD26570A}" type="pres">
      <dgm:prSet presAssocID="{153130EC-276C-49D9-AACD-CAFFBA7ECDEE}" presName="sibTrans" presStyleLbl="sibTrans2D1" presStyleIdx="0" presStyleCnt="0"/>
      <dgm:spPr/>
    </dgm:pt>
    <dgm:pt modelId="{EA18E823-386B-448F-86E7-DCC1AE4EA328}" type="pres">
      <dgm:prSet presAssocID="{D7BC294B-8879-4473-A457-5EAA1B056D31}" presName="compNode" presStyleCnt="0"/>
      <dgm:spPr/>
    </dgm:pt>
    <dgm:pt modelId="{386AA2BC-036B-41B4-87F5-F3655DBE8110}" type="pres">
      <dgm:prSet presAssocID="{D7BC294B-8879-4473-A457-5EAA1B056D31}" presName="iconBgRect" presStyleLbl="bgShp" presStyleIdx="1" presStyleCnt="5"/>
      <dgm:spPr/>
    </dgm:pt>
    <dgm:pt modelId="{F4859EA0-3E7B-48B5-8513-5CF3D2530186}" type="pres">
      <dgm:prSet presAssocID="{D7BC294B-8879-4473-A457-5EAA1B056D31}"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ullseye"/>
        </a:ext>
      </dgm:extLst>
    </dgm:pt>
    <dgm:pt modelId="{09A270E0-3F72-493C-A937-ACCA40B02851}" type="pres">
      <dgm:prSet presAssocID="{D7BC294B-8879-4473-A457-5EAA1B056D31}" presName="spaceRect" presStyleCnt="0"/>
      <dgm:spPr/>
    </dgm:pt>
    <dgm:pt modelId="{9089F36D-55F1-402A-9BD7-91E5E7D2D268}" type="pres">
      <dgm:prSet presAssocID="{D7BC294B-8879-4473-A457-5EAA1B056D31}" presName="textRect" presStyleLbl="revTx" presStyleIdx="1" presStyleCnt="5">
        <dgm:presLayoutVars>
          <dgm:chMax val="1"/>
          <dgm:chPref val="1"/>
        </dgm:presLayoutVars>
      </dgm:prSet>
      <dgm:spPr/>
    </dgm:pt>
    <dgm:pt modelId="{F239B400-302C-4C8B-A690-2882C980B37B}" type="pres">
      <dgm:prSet presAssocID="{59BD69A7-4CDB-4EF8-A303-0BFCC3D8B3D9}" presName="sibTrans" presStyleLbl="sibTrans2D1" presStyleIdx="0" presStyleCnt="0"/>
      <dgm:spPr/>
    </dgm:pt>
    <dgm:pt modelId="{90BE13E3-7C0B-4172-A612-61AAF11C7DF1}" type="pres">
      <dgm:prSet presAssocID="{7E3AC501-6905-47FC-8AD7-51BC7AD9F3D7}" presName="compNode" presStyleCnt="0"/>
      <dgm:spPr/>
    </dgm:pt>
    <dgm:pt modelId="{7EDC902A-61DA-400E-B03A-2C5F121946A1}" type="pres">
      <dgm:prSet presAssocID="{7E3AC501-6905-47FC-8AD7-51BC7AD9F3D7}" presName="iconBgRect" presStyleLbl="bgShp" presStyleIdx="2" presStyleCnt="5"/>
      <dgm:spPr/>
    </dgm:pt>
    <dgm:pt modelId="{168BE2A5-8E2E-4D86-B009-E648B61EC41C}" type="pres">
      <dgm:prSet presAssocID="{7E3AC501-6905-47FC-8AD7-51BC7AD9F3D7}"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andshake"/>
        </a:ext>
      </dgm:extLst>
    </dgm:pt>
    <dgm:pt modelId="{CFBEB47F-46C5-4B48-B2D8-17A975EA0653}" type="pres">
      <dgm:prSet presAssocID="{7E3AC501-6905-47FC-8AD7-51BC7AD9F3D7}" presName="spaceRect" presStyleCnt="0"/>
      <dgm:spPr/>
    </dgm:pt>
    <dgm:pt modelId="{703C3F88-949C-451F-964B-02ABD16F02F9}" type="pres">
      <dgm:prSet presAssocID="{7E3AC501-6905-47FC-8AD7-51BC7AD9F3D7}" presName="textRect" presStyleLbl="revTx" presStyleIdx="2" presStyleCnt="5">
        <dgm:presLayoutVars>
          <dgm:chMax val="1"/>
          <dgm:chPref val="1"/>
        </dgm:presLayoutVars>
      </dgm:prSet>
      <dgm:spPr/>
    </dgm:pt>
    <dgm:pt modelId="{27D1EC10-1081-419D-889E-A4DDE83134FC}" type="pres">
      <dgm:prSet presAssocID="{1713AE1D-B9C1-48F6-9913-581C06754666}" presName="sibTrans" presStyleLbl="sibTrans2D1" presStyleIdx="0" presStyleCnt="0"/>
      <dgm:spPr/>
    </dgm:pt>
    <dgm:pt modelId="{A54DF3F1-E5E9-4398-8064-CED5B04A1A9D}" type="pres">
      <dgm:prSet presAssocID="{3DE080FF-5091-4C43-BF3D-A974AB75AB2B}" presName="compNode" presStyleCnt="0"/>
      <dgm:spPr/>
    </dgm:pt>
    <dgm:pt modelId="{8D3AA3B9-2F95-42E4-8D7A-D9E64BABD953}" type="pres">
      <dgm:prSet presAssocID="{3DE080FF-5091-4C43-BF3D-A974AB75AB2B}" presName="iconBgRect" presStyleLbl="bgShp" presStyleIdx="3" presStyleCnt="5"/>
      <dgm:spPr/>
    </dgm:pt>
    <dgm:pt modelId="{6B5759C4-4DC6-4B24-9DE3-F8CDCD554F64}" type="pres">
      <dgm:prSet presAssocID="{3DE080FF-5091-4C43-BF3D-A974AB75AB2B}"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Lecturer"/>
        </a:ext>
      </dgm:extLst>
    </dgm:pt>
    <dgm:pt modelId="{22617557-E847-4DEF-BDEB-986EA25D3362}" type="pres">
      <dgm:prSet presAssocID="{3DE080FF-5091-4C43-BF3D-A974AB75AB2B}" presName="spaceRect" presStyleCnt="0"/>
      <dgm:spPr/>
    </dgm:pt>
    <dgm:pt modelId="{07D024D1-26EA-4A0A-A955-88933B764874}" type="pres">
      <dgm:prSet presAssocID="{3DE080FF-5091-4C43-BF3D-A974AB75AB2B}" presName="textRect" presStyleLbl="revTx" presStyleIdx="3" presStyleCnt="5">
        <dgm:presLayoutVars>
          <dgm:chMax val="1"/>
          <dgm:chPref val="1"/>
        </dgm:presLayoutVars>
      </dgm:prSet>
      <dgm:spPr/>
    </dgm:pt>
    <dgm:pt modelId="{F6DC62B3-2B51-40FC-9424-C9B4444F9FF2}" type="pres">
      <dgm:prSet presAssocID="{C4B28DD8-2607-4CAE-8FE4-15F5134E760D}" presName="sibTrans" presStyleLbl="sibTrans2D1" presStyleIdx="0" presStyleCnt="0"/>
      <dgm:spPr/>
    </dgm:pt>
    <dgm:pt modelId="{C62E5404-EE7A-4728-8674-5558D9E6B361}" type="pres">
      <dgm:prSet presAssocID="{9AD17C1F-790A-46B3-9784-C7C451453B20}" presName="compNode" presStyleCnt="0"/>
      <dgm:spPr/>
    </dgm:pt>
    <dgm:pt modelId="{A0E99316-C167-40A3-83D6-52216CB31095}" type="pres">
      <dgm:prSet presAssocID="{9AD17C1F-790A-46B3-9784-C7C451453B20}" presName="iconBgRect" presStyleLbl="bgShp" presStyleIdx="4" presStyleCnt="5"/>
      <dgm:spPr/>
    </dgm:pt>
    <dgm:pt modelId="{F2FD306B-BC71-4FDB-907D-46AFB6DAB850}" type="pres">
      <dgm:prSet presAssocID="{9AD17C1F-790A-46B3-9784-C7C451453B20}"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Marketing"/>
        </a:ext>
      </dgm:extLst>
    </dgm:pt>
    <dgm:pt modelId="{CDD8EC1F-35D0-428B-A417-1E9002E97CBE}" type="pres">
      <dgm:prSet presAssocID="{9AD17C1F-790A-46B3-9784-C7C451453B20}" presName="spaceRect" presStyleCnt="0"/>
      <dgm:spPr/>
    </dgm:pt>
    <dgm:pt modelId="{57EC167F-9839-416A-86CF-10E4C5948BF3}" type="pres">
      <dgm:prSet presAssocID="{9AD17C1F-790A-46B3-9784-C7C451453B20}" presName="textRect" presStyleLbl="revTx" presStyleIdx="4" presStyleCnt="5" custScaleX="210328" custLinFactNeighborX="55063" custLinFactNeighborY="-12635">
        <dgm:presLayoutVars>
          <dgm:chMax val="1"/>
          <dgm:chPref val="1"/>
        </dgm:presLayoutVars>
      </dgm:prSet>
      <dgm:spPr/>
    </dgm:pt>
  </dgm:ptLst>
  <dgm:cxnLst>
    <dgm:cxn modelId="{F265AA07-B664-4E35-B38B-8CACD952A327}" srcId="{B9F31BCD-75F4-4B19-89D5-915CDA82F5FD}" destId="{D7BC294B-8879-4473-A457-5EAA1B056D31}" srcOrd="1" destOrd="0" parTransId="{E7583928-CF8A-4F2B-B6E6-CF61B2F49559}" sibTransId="{59BD69A7-4CDB-4EF8-A303-0BFCC3D8B3D9}"/>
    <dgm:cxn modelId="{56C95625-0311-4B4E-B9C6-E211ABA48AC4}" srcId="{B9F31BCD-75F4-4B19-89D5-915CDA82F5FD}" destId="{398D17EE-8010-41B8-A050-9C0691A2C0C9}" srcOrd="0" destOrd="0" parTransId="{23FEAC6F-95B1-4AC0-B178-C53D8459A390}" sibTransId="{153130EC-276C-49D9-AACD-CAFFBA7ECDEE}"/>
    <dgm:cxn modelId="{0816A42B-40D7-429D-BA07-891ABC5A3410}" type="presOf" srcId="{153130EC-276C-49D9-AACD-CAFFBA7ECDEE}" destId="{777BA907-A827-46BE-8908-3986BD26570A}" srcOrd="0" destOrd="0" presId="urn:microsoft.com/office/officeart/2018/2/layout/IconCircleList"/>
    <dgm:cxn modelId="{3C2BF32D-5311-4171-9F45-9E37C8457A7A}" type="presOf" srcId="{B9F31BCD-75F4-4B19-89D5-915CDA82F5FD}" destId="{76F6135F-F0A6-4F90-BFFE-342A2AEF6E03}" srcOrd="0" destOrd="0" presId="urn:microsoft.com/office/officeart/2018/2/layout/IconCircleList"/>
    <dgm:cxn modelId="{E8558531-1E22-4F74-B254-C114B9DD39E0}" type="presOf" srcId="{7E3AC501-6905-47FC-8AD7-51BC7AD9F3D7}" destId="{703C3F88-949C-451F-964B-02ABD16F02F9}" srcOrd="0" destOrd="0" presId="urn:microsoft.com/office/officeart/2018/2/layout/IconCircleList"/>
    <dgm:cxn modelId="{0B50B346-BCA2-437C-8C4F-517B2465D6D1}" srcId="{B9F31BCD-75F4-4B19-89D5-915CDA82F5FD}" destId="{9AD17C1F-790A-46B3-9784-C7C451453B20}" srcOrd="4" destOrd="0" parTransId="{0D7E8399-4F25-41B0-B695-6076BFF826F2}" sibTransId="{A772DD0E-D5F4-497D-829C-3731A225574B}"/>
    <dgm:cxn modelId="{3E1C1D4D-B51E-4016-A232-6D8B23B24BB8}" type="presOf" srcId="{398D17EE-8010-41B8-A050-9C0691A2C0C9}" destId="{6B3F04CD-907F-4EEC-BDFE-1E23FA6B75FE}" srcOrd="0" destOrd="0" presId="urn:microsoft.com/office/officeart/2018/2/layout/IconCircleList"/>
    <dgm:cxn modelId="{BAFEB953-5AA1-46E6-88E6-78D0988209DA}" type="presOf" srcId="{C4B28DD8-2607-4CAE-8FE4-15F5134E760D}" destId="{F6DC62B3-2B51-40FC-9424-C9B4444F9FF2}" srcOrd="0" destOrd="0" presId="urn:microsoft.com/office/officeart/2018/2/layout/IconCircleList"/>
    <dgm:cxn modelId="{00478C56-1659-473D-810E-B8079A160636}" type="presOf" srcId="{D7BC294B-8879-4473-A457-5EAA1B056D31}" destId="{9089F36D-55F1-402A-9BD7-91E5E7D2D268}" srcOrd="0" destOrd="0" presId="urn:microsoft.com/office/officeart/2018/2/layout/IconCircleList"/>
    <dgm:cxn modelId="{ED892061-702E-4A29-929F-0F5A27F1670F}" type="presOf" srcId="{9AD17C1F-790A-46B3-9784-C7C451453B20}" destId="{57EC167F-9839-416A-86CF-10E4C5948BF3}" srcOrd="0" destOrd="0" presId="urn:microsoft.com/office/officeart/2018/2/layout/IconCircleList"/>
    <dgm:cxn modelId="{860B886C-0700-4EF0-AF4E-4116F5B398AF}" srcId="{B9F31BCD-75F4-4B19-89D5-915CDA82F5FD}" destId="{7E3AC501-6905-47FC-8AD7-51BC7AD9F3D7}" srcOrd="2" destOrd="0" parTransId="{505D2A9E-7644-4B32-8A09-8AFE63249CBB}" sibTransId="{1713AE1D-B9C1-48F6-9913-581C06754666}"/>
    <dgm:cxn modelId="{0A6B0A7C-B3AD-401E-B7ED-FFEE2D87D4D2}" type="presOf" srcId="{3DE080FF-5091-4C43-BF3D-A974AB75AB2B}" destId="{07D024D1-26EA-4A0A-A955-88933B764874}" srcOrd="0" destOrd="0" presId="urn:microsoft.com/office/officeart/2018/2/layout/IconCircleList"/>
    <dgm:cxn modelId="{0DAD6F7D-A230-4BCE-A521-355AC3606356}" type="presOf" srcId="{59BD69A7-4CDB-4EF8-A303-0BFCC3D8B3D9}" destId="{F239B400-302C-4C8B-A690-2882C980B37B}" srcOrd="0" destOrd="0" presId="urn:microsoft.com/office/officeart/2018/2/layout/IconCircleList"/>
    <dgm:cxn modelId="{3D7405C7-F91B-4080-A460-5B10956110EA}" type="presOf" srcId="{1713AE1D-B9C1-48F6-9913-581C06754666}" destId="{27D1EC10-1081-419D-889E-A4DDE83134FC}" srcOrd="0" destOrd="0" presId="urn:microsoft.com/office/officeart/2018/2/layout/IconCircleList"/>
    <dgm:cxn modelId="{FE89A7EF-DE11-4F8A-B7CB-A501D4ADCBF1}" srcId="{B9F31BCD-75F4-4B19-89D5-915CDA82F5FD}" destId="{3DE080FF-5091-4C43-BF3D-A974AB75AB2B}" srcOrd="3" destOrd="0" parTransId="{9F68C40A-8428-4C8A-BB52-4EECE853552A}" sibTransId="{C4B28DD8-2607-4CAE-8FE4-15F5134E760D}"/>
    <dgm:cxn modelId="{AD767338-0E6E-4F8A-B0F1-3581C1810B38}" type="presParOf" srcId="{76F6135F-F0A6-4F90-BFFE-342A2AEF6E03}" destId="{21FDC45D-AFA8-4EB5-BD84-5CEDF0936DD0}" srcOrd="0" destOrd="0" presId="urn:microsoft.com/office/officeart/2018/2/layout/IconCircleList"/>
    <dgm:cxn modelId="{EE6750F7-C7DD-4AC4-A0A8-4326142D1EBA}" type="presParOf" srcId="{21FDC45D-AFA8-4EB5-BD84-5CEDF0936DD0}" destId="{545C388B-B9C4-4205-9FC3-003CEACBD944}" srcOrd="0" destOrd="0" presId="urn:microsoft.com/office/officeart/2018/2/layout/IconCircleList"/>
    <dgm:cxn modelId="{27F28ED6-B47E-46F1-B7B6-C961C57208DD}" type="presParOf" srcId="{545C388B-B9C4-4205-9FC3-003CEACBD944}" destId="{02609283-5B0C-4602-964D-B5CB290449C5}" srcOrd="0" destOrd="0" presId="urn:microsoft.com/office/officeart/2018/2/layout/IconCircleList"/>
    <dgm:cxn modelId="{C5BFE1B1-4BA6-4179-865E-3531FF38DBF7}" type="presParOf" srcId="{545C388B-B9C4-4205-9FC3-003CEACBD944}" destId="{A9FD701F-930D-48C6-A65D-2144A2EFA2C4}" srcOrd="1" destOrd="0" presId="urn:microsoft.com/office/officeart/2018/2/layout/IconCircleList"/>
    <dgm:cxn modelId="{4F04FE8B-7C9F-415C-A8B3-2DB138328D26}" type="presParOf" srcId="{545C388B-B9C4-4205-9FC3-003CEACBD944}" destId="{2CF67314-7E13-4D91-88D0-0B891D0C410F}" srcOrd="2" destOrd="0" presId="urn:microsoft.com/office/officeart/2018/2/layout/IconCircleList"/>
    <dgm:cxn modelId="{E54E5B19-4BF1-40B7-A83C-A0AA41411159}" type="presParOf" srcId="{545C388B-B9C4-4205-9FC3-003CEACBD944}" destId="{6B3F04CD-907F-4EEC-BDFE-1E23FA6B75FE}" srcOrd="3" destOrd="0" presId="urn:microsoft.com/office/officeart/2018/2/layout/IconCircleList"/>
    <dgm:cxn modelId="{49B90678-852C-4605-9D29-51BFE8DF1E33}" type="presParOf" srcId="{21FDC45D-AFA8-4EB5-BD84-5CEDF0936DD0}" destId="{777BA907-A827-46BE-8908-3986BD26570A}" srcOrd="1" destOrd="0" presId="urn:microsoft.com/office/officeart/2018/2/layout/IconCircleList"/>
    <dgm:cxn modelId="{5E3CE0F5-9066-497A-81CA-C1F69DE2AC5C}" type="presParOf" srcId="{21FDC45D-AFA8-4EB5-BD84-5CEDF0936DD0}" destId="{EA18E823-386B-448F-86E7-DCC1AE4EA328}" srcOrd="2" destOrd="0" presId="urn:microsoft.com/office/officeart/2018/2/layout/IconCircleList"/>
    <dgm:cxn modelId="{2C37A2A0-B677-463E-8664-FBE447748DF5}" type="presParOf" srcId="{EA18E823-386B-448F-86E7-DCC1AE4EA328}" destId="{386AA2BC-036B-41B4-87F5-F3655DBE8110}" srcOrd="0" destOrd="0" presId="urn:microsoft.com/office/officeart/2018/2/layout/IconCircleList"/>
    <dgm:cxn modelId="{DA4D8F0A-D331-4FD7-985C-9DDF0E9A6B2B}" type="presParOf" srcId="{EA18E823-386B-448F-86E7-DCC1AE4EA328}" destId="{F4859EA0-3E7B-48B5-8513-5CF3D2530186}" srcOrd="1" destOrd="0" presId="urn:microsoft.com/office/officeart/2018/2/layout/IconCircleList"/>
    <dgm:cxn modelId="{FC4B5847-9556-4B2C-8D79-243C5030DF35}" type="presParOf" srcId="{EA18E823-386B-448F-86E7-DCC1AE4EA328}" destId="{09A270E0-3F72-493C-A937-ACCA40B02851}" srcOrd="2" destOrd="0" presId="urn:microsoft.com/office/officeart/2018/2/layout/IconCircleList"/>
    <dgm:cxn modelId="{4E153719-FCB7-483B-B7FC-AF0E237A4D69}" type="presParOf" srcId="{EA18E823-386B-448F-86E7-DCC1AE4EA328}" destId="{9089F36D-55F1-402A-9BD7-91E5E7D2D268}" srcOrd="3" destOrd="0" presId="urn:microsoft.com/office/officeart/2018/2/layout/IconCircleList"/>
    <dgm:cxn modelId="{5CE4A462-4EFD-46E2-B51E-8651ACFDD195}" type="presParOf" srcId="{21FDC45D-AFA8-4EB5-BD84-5CEDF0936DD0}" destId="{F239B400-302C-4C8B-A690-2882C980B37B}" srcOrd="3" destOrd="0" presId="urn:microsoft.com/office/officeart/2018/2/layout/IconCircleList"/>
    <dgm:cxn modelId="{DE0FFE88-A50F-452C-9BFB-12B1E9260213}" type="presParOf" srcId="{21FDC45D-AFA8-4EB5-BD84-5CEDF0936DD0}" destId="{90BE13E3-7C0B-4172-A612-61AAF11C7DF1}" srcOrd="4" destOrd="0" presId="urn:microsoft.com/office/officeart/2018/2/layout/IconCircleList"/>
    <dgm:cxn modelId="{C90EA6B3-7F5E-477D-A0FA-104477B786E4}" type="presParOf" srcId="{90BE13E3-7C0B-4172-A612-61AAF11C7DF1}" destId="{7EDC902A-61DA-400E-B03A-2C5F121946A1}" srcOrd="0" destOrd="0" presId="urn:microsoft.com/office/officeart/2018/2/layout/IconCircleList"/>
    <dgm:cxn modelId="{10D63C73-3948-4B5A-9C14-4DC4700B541D}" type="presParOf" srcId="{90BE13E3-7C0B-4172-A612-61AAF11C7DF1}" destId="{168BE2A5-8E2E-4D86-B009-E648B61EC41C}" srcOrd="1" destOrd="0" presId="urn:microsoft.com/office/officeart/2018/2/layout/IconCircleList"/>
    <dgm:cxn modelId="{D8D98299-E916-48D8-B0E1-A957E8A36B56}" type="presParOf" srcId="{90BE13E3-7C0B-4172-A612-61AAF11C7DF1}" destId="{CFBEB47F-46C5-4B48-B2D8-17A975EA0653}" srcOrd="2" destOrd="0" presId="urn:microsoft.com/office/officeart/2018/2/layout/IconCircleList"/>
    <dgm:cxn modelId="{99137931-FA59-4450-BADD-1625A5D2B19D}" type="presParOf" srcId="{90BE13E3-7C0B-4172-A612-61AAF11C7DF1}" destId="{703C3F88-949C-451F-964B-02ABD16F02F9}" srcOrd="3" destOrd="0" presId="urn:microsoft.com/office/officeart/2018/2/layout/IconCircleList"/>
    <dgm:cxn modelId="{EB3B2371-12D5-4FD4-A497-8F32EE675C85}" type="presParOf" srcId="{21FDC45D-AFA8-4EB5-BD84-5CEDF0936DD0}" destId="{27D1EC10-1081-419D-889E-A4DDE83134FC}" srcOrd="5" destOrd="0" presId="urn:microsoft.com/office/officeart/2018/2/layout/IconCircleList"/>
    <dgm:cxn modelId="{926DC451-396A-416C-BE99-DEF36F557A59}" type="presParOf" srcId="{21FDC45D-AFA8-4EB5-BD84-5CEDF0936DD0}" destId="{A54DF3F1-E5E9-4398-8064-CED5B04A1A9D}" srcOrd="6" destOrd="0" presId="urn:microsoft.com/office/officeart/2018/2/layout/IconCircleList"/>
    <dgm:cxn modelId="{FB407649-A407-4ED2-8491-A312C4901710}" type="presParOf" srcId="{A54DF3F1-E5E9-4398-8064-CED5B04A1A9D}" destId="{8D3AA3B9-2F95-42E4-8D7A-D9E64BABD953}" srcOrd="0" destOrd="0" presId="urn:microsoft.com/office/officeart/2018/2/layout/IconCircleList"/>
    <dgm:cxn modelId="{00959A95-5C29-40C1-AE87-8DF5BA9B6893}" type="presParOf" srcId="{A54DF3F1-E5E9-4398-8064-CED5B04A1A9D}" destId="{6B5759C4-4DC6-4B24-9DE3-F8CDCD554F64}" srcOrd="1" destOrd="0" presId="urn:microsoft.com/office/officeart/2018/2/layout/IconCircleList"/>
    <dgm:cxn modelId="{FEF72FD1-D979-4680-8914-920E118B7E30}" type="presParOf" srcId="{A54DF3F1-E5E9-4398-8064-CED5B04A1A9D}" destId="{22617557-E847-4DEF-BDEB-986EA25D3362}" srcOrd="2" destOrd="0" presId="urn:microsoft.com/office/officeart/2018/2/layout/IconCircleList"/>
    <dgm:cxn modelId="{36D7EE5D-730C-4735-AAFB-5AAE4EB9E96E}" type="presParOf" srcId="{A54DF3F1-E5E9-4398-8064-CED5B04A1A9D}" destId="{07D024D1-26EA-4A0A-A955-88933B764874}" srcOrd="3" destOrd="0" presId="urn:microsoft.com/office/officeart/2018/2/layout/IconCircleList"/>
    <dgm:cxn modelId="{BD8B641F-5CEB-40FE-9DBB-93AB1CD28D4D}" type="presParOf" srcId="{21FDC45D-AFA8-4EB5-BD84-5CEDF0936DD0}" destId="{F6DC62B3-2B51-40FC-9424-C9B4444F9FF2}" srcOrd="7" destOrd="0" presId="urn:microsoft.com/office/officeart/2018/2/layout/IconCircleList"/>
    <dgm:cxn modelId="{1C7DE0E7-B1A3-47A4-AAD3-F6D76D0D7A19}" type="presParOf" srcId="{21FDC45D-AFA8-4EB5-BD84-5CEDF0936DD0}" destId="{C62E5404-EE7A-4728-8674-5558D9E6B361}" srcOrd="8" destOrd="0" presId="urn:microsoft.com/office/officeart/2018/2/layout/IconCircleList"/>
    <dgm:cxn modelId="{C0DA4372-1185-44DA-8F5E-6932C5CD8719}" type="presParOf" srcId="{C62E5404-EE7A-4728-8674-5558D9E6B361}" destId="{A0E99316-C167-40A3-83D6-52216CB31095}" srcOrd="0" destOrd="0" presId="urn:microsoft.com/office/officeart/2018/2/layout/IconCircleList"/>
    <dgm:cxn modelId="{A2FE9FC7-B17C-4851-9C65-F3CA35B0F605}" type="presParOf" srcId="{C62E5404-EE7A-4728-8674-5558D9E6B361}" destId="{F2FD306B-BC71-4FDB-907D-46AFB6DAB850}" srcOrd="1" destOrd="0" presId="urn:microsoft.com/office/officeart/2018/2/layout/IconCircleList"/>
    <dgm:cxn modelId="{65525736-4B34-44AA-9207-4DB5BD831D71}" type="presParOf" srcId="{C62E5404-EE7A-4728-8674-5558D9E6B361}" destId="{CDD8EC1F-35D0-428B-A417-1E9002E97CBE}" srcOrd="2" destOrd="0" presId="urn:microsoft.com/office/officeart/2018/2/layout/IconCircleList"/>
    <dgm:cxn modelId="{6528EF14-015A-4085-8916-60BC5FDC39AC}" type="presParOf" srcId="{C62E5404-EE7A-4728-8674-5558D9E6B361}" destId="{57EC167F-9839-416A-86CF-10E4C5948BF3}"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EBD54B-01D9-413A-8D16-FFF268C28C9D}">
      <dsp:nvSpPr>
        <dsp:cNvPr id="0" name=""/>
        <dsp:cNvSpPr/>
      </dsp:nvSpPr>
      <dsp:spPr>
        <a:xfrm>
          <a:off x="327659" y="559510"/>
          <a:ext cx="1022941" cy="1022941"/>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AAC056F-E6A4-463C-82F9-351FE1C30E75}">
      <dsp:nvSpPr>
        <dsp:cNvPr id="0" name=""/>
        <dsp:cNvSpPr/>
      </dsp:nvSpPr>
      <dsp:spPr>
        <a:xfrm>
          <a:off x="545663" y="777514"/>
          <a:ext cx="586933" cy="58693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CED6E9E-6B47-4DA1-BDF8-66B459F4F81C}">
      <dsp:nvSpPr>
        <dsp:cNvPr id="0" name=""/>
        <dsp:cNvSpPr/>
      </dsp:nvSpPr>
      <dsp:spPr>
        <a:xfrm>
          <a:off x="653" y="1901072"/>
          <a:ext cx="1676953" cy="6707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defRPr cap="all"/>
          </a:pPr>
          <a:r>
            <a:rPr lang="en-US" sz="1500" kern="1200"/>
            <a:t>Baltimore-Washington Conference of the</a:t>
          </a:r>
        </a:p>
      </dsp:txBody>
      <dsp:txXfrm>
        <a:off x="653" y="1901072"/>
        <a:ext cx="1676953" cy="670781"/>
      </dsp:txXfrm>
    </dsp:sp>
    <dsp:sp modelId="{A9695233-5088-4F63-83D5-17F5BD4A5B6D}">
      <dsp:nvSpPr>
        <dsp:cNvPr id="0" name=""/>
        <dsp:cNvSpPr/>
      </dsp:nvSpPr>
      <dsp:spPr>
        <a:xfrm>
          <a:off x="2298079" y="559510"/>
          <a:ext cx="1022941" cy="1022941"/>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D460B0A-38EC-4CB6-A1D0-1DDA3C0E5002}">
      <dsp:nvSpPr>
        <dsp:cNvPr id="0" name=""/>
        <dsp:cNvSpPr/>
      </dsp:nvSpPr>
      <dsp:spPr>
        <a:xfrm>
          <a:off x="2516083" y="777514"/>
          <a:ext cx="586933" cy="58693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DFF6629-D95B-4EC5-A3D9-F33609DA23E7}">
      <dsp:nvSpPr>
        <dsp:cNvPr id="0" name=""/>
        <dsp:cNvSpPr/>
      </dsp:nvSpPr>
      <dsp:spPr>
        <a:xfrm>
          <a:off x="1971073" y="1901072"/>
          <a:ext cx="1676953" cy="6707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defRPr cap="all"/>
          </a:pPr>
          <a:r>
            <a:rPr lang="en-US" sz="1500" kern="1200"/>
            <a:t>United Methodist Church</a:t>
          </a:r>
        </a:p>
      </dsp:txBody>
      <dsp:txXfrm>
        <a:off x="1971073" y="1901072"/>
        <a:ext cx="1676953" cy="670781"/>
      </dsp:txXfrm>
    </dsp:sp>
    <dsp:sp modelId="{E47EB369-CC8D-4E6F-88EC-94E6068E5373}">
      <dsp:nvSpPr>
        <dsp:cNvPr id="0" name=""/>
        <dsp:cNvSpPr/>
      </dsp:nvSpPr>
      <dsp:spPr>
        <a:xfrm>
          <a:off x="4268499" y="559510"/>
          <a:ext cx="1022941" cy="1022941"/>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6658372-D219-4E9E-8BFE-D681AB30DDBA}">
      <dsp:nvSpPr>
        <dsp:cNvPr id="0" name=""/>
        <dsp:cNvSpPr/>
      </dsp:nvSpPr>
      <dsp:spPr>
        <a:xfrm>
          <a:off x="4486503" y="777514"/>
          <a:ext cx="586933" cy="58693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9172573-43E5-4DCB-A435-13997F6F19F0}">
      <dsp:nvSpPr>
        <dsp:cNvPr id="0" name=""/>
        <dsp:cNvSpPr/>
      </dsp:nvSpPr>
      <dsp:spPr>
        <a:xfrm>
          <a:off x="3941493" y="1901072"/>
          <a:ext cx="1676953" cy="6707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defRPr cap="all"/>
          </a:pPr>
          <a:r>
            <a:rPr lang="en-US" sz="1500" kern="1200" dirty="0"/>
            <a:t>Training Tuesday, January 14, 2020</a:t>
          </a:r>
        </a:p>
      </dsp:txBody>
      <dsp:txXfrm>
        <a:off x="3941493" y="1901072"/>
        <a:ext cx="1676953" cy="670781"/>
      </dsp:txXfrm>
    </dsp:sp>
    <dsp:sp modelId="{5886DB1E-03D9-4C85-AF57-D61D25FB6483}">
      <dsp:nvSpPr>
        <dsp:cNvPr id="0" name=""/>
        <dsp:cNvSpPr/>
      </dsp:nvSpPr>
      <dsp:spPr>
        <a:xfrm>
          <a:off x="6238919" y="559510"/>
          <a:ext cx="1022941" cy="1022941"/>
        </a:xfrm>
        <a:prstGeom prst="round2DiagRect">
          <a:avLst>
            <a:gd name="adj1" fmla="val 29727"/>
            <a:gd name="adj2" fmla="val 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D411D04-E31D-4527-9B02-449A9C8ED135}">
      <dsp:nvSpPr>
        <dsp:cNvPr id="0" name=""/>
        <dsp:cNvSpPr/>
      </dsp:nvSpPr>
      <dsp:spPr>
        <a:xfrm>
          <a:off x="6456923" y="777514"/>
          <a:ext cx="586933" cy="58693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95F811B-906E-4672-A1EE-6928A49B6015}">
      <dsp:nvSpPr>
        <dsp:cNvPr id="0" name=""/>
        <dsp:cNvSpPr/>
      </dsp:nvSpPr>
      <dsp:spPr>
        <a:xfrm>
          <a:off x="5911913" y="1901072"/>
          <a:ext cx="1676953" cy="6707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defRPr cap="all"/>
          </a:pPr>
          <a:r>
            <a:rPr lang="en-US" sz="1500" kern="1200"/>
            <a:t>Rev. Dr. Johnsie W. Cogman, Presenter</a:t>
          </a:r>
        </a:p>
      </dsp:txBody>
      <dsp:txXfrm>
        <a:off x="5911913" y="1901072"/>
        <a:ext cx="1676953" cy="67078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F40237-F525-4037-A932-91BAC42EBF9C}">
      <dsp:nvSpPr>
        <dsp:cNvPr id="0" name=""/>
        <dsp:cNvSpPr/>
      </dsp:nvSpPr>
      <dsp:spPr>
        <a:xfrm>
          <a:off x="0" y="531"/>
          <a:ext cx="7886700" cy="1242935"/>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ABE1D4A-E1A4-4349-A2D6-3254744176AF}">
      <dsp:nvSpPr>
        <dsp:cNvPr id="0" name=""/>
        <dsp:cNvSpPr/>
      </dsp:nvSpPr>
      <dsp:spPr>
        <a:xfrm>
          <a:off x="375988" y="280191"/>
          <a:ext cx="683614" cy="6836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7511C3E-0DF4-4154-AAE8-ACA977FD5CEE}">
      <dsp:nvSpPr>
        <dsp:cNvPr id="0" name=""/>
        <dsp:cNvSpPr/>
      </dsp:nvSpPr>
      <dsp:spPr>
        <a:xfrm>
          <a:off x="1435590" y="531"/>
          <a:ext cx="3549015"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90000"/>
            </a:lnSpc>
            <a:spcBef>
              <a:spcPct val="0"/>
            </a:spcBef>
            <a:spcAft>
              <a:spcPct val="35000"/>
            </a:spcAft>
            <a:buNone/>
          </a:pPr>
          <a:r>
            <a:rPr lang="en-US" sz="2500" kern="1200"/>
            <a:t>Evaluates and Makes Decisions that</a:t>
          </a:r>
        </a:p>
      </dsp:txBody>
      <dsp:txXfrm>
        <a:off x="1435590" y="531"/>
        <a:ext cx="3549015" cy="1242935"/>
      </dsp:txXfrm>
    </dsp:sp>
    <dsp:sp modelId="{7E92B203-DDBB-4982-8FFE-70AEE33EC80F}">
      <dsp:nvSpPr>
        <dsp:cNvPr id="0" name=""/>
        <dsp:cNvSpPr/>
      </dsp:nvSpPr>
      <dsp:spPr>
        <a:xfrm>
          <a:off x="4984605" y="531"/>
          <a:ext cx="2902094"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577850">
            <a:lnSpc>
              <a:spcPct val="90000"/>
            </a:lnSpc>
            <a:spcBef>
              <a:spcPct val="0"/>
            </a:spcBef>
            <a:spcAft>
              <a:spcPct val="35000"/>
            </a:spcAft>
            <a:buNone/>
          </a:pPr>
          <a:r>
            <a:rPr lang="en-US" sz="1300" kern="1200" dirty="0">
              <a:solidFill>
                <a:schemeClr val="tx1"/>
              </a:solidFill>
            </a:rPr>
            <a:t>Impact Deployment of Resources to Achieve our Mission</a:t>
          </a:r>
        </a:p>
        <a:p>
          <a:pPr marL="0" lvl="0" indent="0" algn="l" defTabSz="577850">
            <a:lnSpc>
              <a:spcPct val="90000"/>
            </a:lnSpc>
            <a:spcBef>
              <a:spcPct val="0"/>
            </a:spcBef>
            <a:spcAft>
              <a:spcPct val="35000"/>
            </a:spcAft>
            <a:buNone/>
          </a:pPr>
          <a:r>
            <a:rPr lang="en-US" sz="1300" kern="1200" dirty="0">
              <a:solidFill>
                <a:schemeClr val="tx1"/>
              </a:solidFill>
            </a:rPr>
            <a:t>Improve the Ability of Those on the Front-Line to Fulfill our Purpose</a:t>
          </a:r>
        </a:p>
      </dsp:txBody>
      <dsp:txXfrm>
        <a:off x="4984605" y="531"/>
        <a:ext cx="2902094" cy="1242935"/>
      </dsp:txXfrm>
    </dsp:sp>
    <dsp:sp modelId="{E8BE518E-E724-4150-9F65-D7511FF9E509}">
      <dsp:nvSpPr>
        <dsp:cNvPr id="0" name=""/>
        <dsp:cNvSpPr/>
      </dsp:nvSpPr>
      <dsp:spPr>
        <a:xfrm>
          <a:off x="0" y="1554201"/>
          <a:ext cx="7886700" cy="1242935"/>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8506EFD-665F-4A9B-92C6-78546B46C947}">
      <dsp:nvSpPr>
        <dsp:cNvPr id="0" name=""/>
        <dsp:cNvSpPr/>
      </dsp:nvSpPr>
      <dsp:spPr>
        <a:xfrm>
          <a:off x="375988" y="1833861"/>
          <a:ext cx="683614" cy="6836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15BF445-2828-4D4B-90A7-D799F8E05500}">
      <dsp:nvSpPr>
        <dsp:cNvPr id="0" name=""/>
        <dsp:cNvSpPr/>
      </dsp:nvSpPr>
      <dsp:spPr>
        <a:xfrm>
          <a:off x="1435590" y="1554201"/>
          <a:ext cx="3549015"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90000"/>
            </a:lnSpc>
            <a:spcBef>
              <a:spcPct val="0"/>
            </a:spcBef>
            <a:spcAft>
              <a:spcPct val="35000"/>
            </a:spcAft>
            <a:buNone/>
          </a:pPr>
          <a:r>
            <a:rPr lang="en-US" sz="2500" kern="1200"/>
            <a:t>4 of the 11 Meetings are Strategic in Nature</a:t>
          </a:r>
        </a:p>
      </dsp:txBody>
      <dsp:txXfrm>
        <a:off x="1435590" y="1554201"/>
        <a:ext cx="3549015" cy="1242935"/>
      </dsp:txXfrm>
    </dsp:sp>
    <dsp:sp modelId="{4E1168FD-751B-469A-BEC2-86BE15D76622}">
      <dsp:nvSpPr>
        <dsp:cNvPr id="0" name=""/>
        <dsp:cNvSpPr/>
      </dsp:nvSpPr>
      <dsp:spPr>
        <a:xfrm>
          <a:off x="4984605" y="1554201"/>
          <a:ext cx="2902094"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577850">
            <a:lnSpc>
              <a:spcPct val="90000"/>
            </a:lnSpc>
            <a:spcBef>
              <a:spcPct val="0"/>
            </a:spcBef>
            <a:spcAft>
              <a:spcPct val="35000"/>
            </a:spcAft>
            <a:buNone/>
          </a:pPr>
          <a:r>
            <a:rPr lang="en-US" sz="1300" kern="1200" dirty="0">
              <a:solidFill>
                <a:schemeClr val="tx1"/>
              </a:solidFill>
            </a:rPr>
            <a:t>2x/year for audit &amp; planning</a:t>
          </a:r>
        </a:p>
        <a:p>
          <a:pPr marL="0" lvl="0" indent="0" algn="l" defTabSz="577850">
            <a:lnSpc>
              <a:spcPct val="90000"/>
            </a:lnSpc>
            <a:spcBef>
              <a:spcPct val="0"/>
            </a:spcBef>
            <a:spcAft>
              <a:spcPct val="35000"/>
            </a:spcAft>
            <a:buNone/>
          </a:pPr>
          <a:r>
            <a:rPr lang="en-US" sz="1300" kern="1200" dirty="0">
              <a:solidFill>
                <a:schemeClr val="tx1"/>
              </a:solidFill>
            </a:rPr>
            <a:t>2x/year for training/equipping/dreaming—with others invited depending upon topic</a:t>
          </a:r>
        </a:p>
      </dsp:txBody>
      <dsp:txXfrm>
        <a:off x="4984605" y="1554201"/>
        <a:ext cx="2902094" cy="1242935"/>
      </dsp:txXfrm>
    </dsp:sp>
    <dsp:sp modelId="{D6CDEA04-2F82-449A-92C2-E4988F30014E}">
      <dsp:nvSpPr>
        <dsp:cNvPr id="0" name=""/>
        <dsp:cNvSpPr/>
      </dsp:nvSpPr>
      <dsp:spPr>
        <a:xfrm>
          <a:off x="0" y="3107870"/>
          <a:ext cx="7886700" cy="1242935"/>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14ECFFA-CA76-4BFA-BF79-7ACCF5D9A8BE}">
      <dsp:nvSpPr>
        <dsp:cNvPr id="0" name=""/>
        <dsp:cNvSpPr/>
      </dsp:nvSpPr>
      <dsp:spPr>
        <a:xfrm>
          <a:off x="375988" y="3387531"/>
          <a:ext cx="683614" cy="6836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B53152C-0ACE-4679-AF16-29CA5B9F0430}">
      <dsp:nvSpPr>
        <dsp:cNvPr id="0" name=""/>
        <dsp:cNvSpPr/>
      </dsp:nvSpPr>
      <dsp:spPr>
        <a:xfrm>
          <a:off x="1435590" y="3107870"/>
          <a:ext cx="64511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90000"/>
            </a:lnSpc>
            <a:spcBef>
              <a:spcPct val="0"/>
            </a:spcBef>
            <a:spcAft>
              <a:spcPct val="35000"/>
            </a:spcAft>
            <a:buNone/>
          </a:pPr>
          <a:r>
            <a:rPr lang="en-US" sz="2500" kern="1200"/>
            <a:t>Remaining Meetings are More Tactical in Nature</a:t>
          </a:r>
        </a:p>
      </dsp:txBody>
      <dsp:txXfrm>
        <a:off x="1435590" y="3107870"/>
        <a:ext cx="6451109" cy="124293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C65A8F-8CB5-424F-8581-87AACCF1A03B}">
      <dsp:nvSpPr>
        <dsp:cNvPr id="0" name=""/>
        <dsp:cNvSpPr/>
      </dsp:nvSpPr>
      <dsp:spPr>
        <a:xfrm>
          <a:off x="0" y="2442"/>
          <a:ext cx="4885203" cy="123800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4F7B35E-4135-4ECA-BD8A-457437150CE5}">
      <dsp:nvSpPr>
        <dsp:cNvPr id="0" name=""/>
        <dsp:cNvSpPr/>
      </dsp:nvSpPr>
      <dsp:spPr>
        <a:xfrm>
          <a:off x="374497" y="280994"/>
          <a:ext cx="680904" cy="68090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C2EB068-FBE4-4FE8-963C-DC685B3AB971}">
      <dsp:nvSpPr>
        <dsp:cNvPr id="0" name=""/>
        <dsp:cNvSpPr/>
      </dsp:nvSpPr>
      <dsp:spPr>
        <a:xfrm>
          <a:off x="1429899" y="2442"/>
          <a:ext cx="3455303"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marL="0" lvl="0" indent="0" algn="l" defTabSz="889000">
            <a:lnSpc>
              <a:spcPct val="90000"/>
            </a:lnSpc>
            <a:spcBef>
              <a:spcPct val="0"/>
            </a:spcBef>
            <a:spcAft>
              <a:spcPct val="35000"/>
            </a:spcAft>
            <a:buNone/>
          </a:pPr>
          <a:r>
            <a:rPr lang="en-US" sz="2000" kern="1200"/>
            <a:t>Manual on how the leadership structure functions</a:t>
          </a:r>
        </a:p>
      </dsp:txBody>
      <dsp:txXfrm>
        <a:off x="1429899" y="2442"/>
        <a:ext cx="3455303" cy="1238008"/>
      </dsp:txXfrm>
    </dsp:sp>
    <dsp:sp modelId="{B8A4557A-F010-445F-822E-0FFD85BBB618}">
      <dsp:nvSpPr>
        <dsp:cNvPr id="0" name=""/>
        <dsp:cNvSpPr/>
      </dsp:nvSpPr>
      <dsp:spPr>
        <a:xfrm>
          <a:off x="0" y="1549953"/>
          <a:ext cx="4885203" cy="123800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1F5B950-4206-418C-94CF-80DBB0176FF9}">
      <dsp:nvSpPr>
        <dsp:cNvPr id="0" name=""/>
        <dsp:cNvSpPr/>
      </dsp:nvSpPr>
      <dsp:spPr>
        <a:xfrm>
          <a:off x="374497" y="1828505"/>
          <a:ext cx="680904" cy="68090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C9F8BAE-509A-4CD9-9298-6EAFD94DEDB8}">
      <dsp:nvSpPr>
        <dsp:cNvPr id="0" name=""/>
        <dsp:cNvSpPr/>
      </dsp:nvSpPr>
      <dsp:spPr>
        <a:xfrm>
          <a:off x="1429899" y="1549953"/>
          <a:ext cx="3455303"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marL="0" lvl="0" indent="0" algn="l" defTabSz="889000">
            <a:lnSpc>
              <a:spcPct val="90000"/>
            </a:lnSpc>
            <a:spcBef>
              <a:spcPct val="0"/>
            </a:spcBef>
            <a:spcAft>
              <a:spcPct val="35000"/>
            </a:spcAft>
            <a:buNone/>
          </a:pPr>
          <a:r>
            <a:rPr lang="en-US" sz="2000" kern="1200"/>
            <a:t>Clear roles, duties, and descriptions for each position</a:t>
          </a:r>
        </a:p>
      </dsp:txBody>
      <dsp:txXfrm>
        <a:off x="1429899" y="1549953"/>
        <a:ext cx="3455303" cy="1238008"/>
      </dsp:txXfrm>
    </dsp:sp>
    <dsp:sp modelId="{C5BFD607-04F5-4F93-B33D-B374053CADF6}">
      <dsp:nvSpPr>
        <dsp:cNvPr id="0" name=""/>
        <dsp:cNvSpPr/>
      </dsp:nvSpPr>
      <dsp:spPr>
        <a:xfrm>
          <a:off x="0" y="3097464"/>
          <a:ext cx="4885203" cy="123800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4B86199-E6F1-4B33-ABE6-A3AA5AD547A8}">
      <dsp:nvSpPr>
        <dsp:cNvPr id="0" name=""/>
        <dsp:cNvSpPr/>
      </dsp:nvSpPr>
      <dsp:spPr>
        <a:xfrm>
          <a:off x="374497" y="3376015"/>
          <a:ext cx="680904" cy="68090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6D52CBF-F4A4-4F0A-B81A-C16F7009EC65}">
      <dsp:nvSpPr>
        <dsp:cNvPr id="0" name=""/>
        <dsp:cNvSpPr/>
      </dsp:nvSpPr>
      <dsp:spPr>
        <a:xfrm>
          <a:off x="1429899" y="3097464"/>
          <a:ext cx="3455303"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marL="0" lvl="0" indent="0" algn="l" defTabSz="889000">
            <a:lnSpc>
              <a:spcPct val="90000"/>
            </a:lnSpc>
            <a:spcBef>
              <a:spcPct val="0"/>
            </a:spcBef>
            <a:spcAft>
              <a:spcPct val="35000"/>
            </a:spcAft>
            <a:buNone/>
          </a:pPr>
          <a:r>
            <a:rPr lang="en-US" sz="2000" kern="1200"/>
            <a:t>Policies on confidentially</a:t>
          </a:r>
        </a:p>
      </dsp:txBody>
      <dsp:txXfrm>
        <a:off x="1429899" y="3097464"/>
        <a:ext cx="3455303" cy="1238008"/>
      </dsp:txXfrm>
    </dsp:sp>
    <dsp:sp modelId="{C1AAD77F-F9B4-4726-8066-9D2B9D66B04F}">
      <dsp:nvSpPr>
        <dsp:cNvPr id="0" name=""/>
        <dsp:cNvSpPr/>
      </dsp:nvSpPr>
      <dsp:spPr>
        <a:xfrm>
          <a:off x="0" y="4644974"/>
          <a:ext cx="4885203" cy="123800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3A1ADEB-8157-4620-8270-4D3C3FA78B2B}">
      <dsp:nvSpPr>
        <dsp:cNvPr id="0" name=""/>
        <dsp:cNvSpPr/>
      </dsp:nvSpPr>
      <dsp:spPr>
        <a:xfrm>
          <a:off x="374497" y="4923526"/>
          <a:ext cx="680904" cy="68090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03D0FAC-0235-424E-919E-FE0918B8C95C}">
      <dsp:nvSpPr>
        <dsp:cNvPr id="0" name=""/>
        <dsp:cNvSpPr/>
      </dsp:nvSpPr>
      <dsp:spPr>
        <a:xfrm>
          <a:off x="1429899" y="4644974"/>
          <a:ext cx="3455303"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marL="0" lvl="0" indent="0" algn="l" defTabSz="889000">
            <a:lnSpc>
              <a:spcPct val="90000"/>
            </a:lnSpc>
            <a:spcBef>
              <a:spcPct val="0"/>
            </a:spcBef>
            <a:spcAft>
              <a:spcPct val="35000"/>
            </a:spcAft>
            <a:buNone/>
          </a:pPr>
          <a:r>
            <a:rPr lang="en-US" sz="2000" kern="1200"/>
            <a:t>Change management/transition planning </a:t>
          </a:r>
        </a:p>
      </dsp:txBody>
      <dsp:txXfrm>
        <a:off x="1429899" y="4644974"/>
        <a:ext cx="3455303" cy="123800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5DF9C4-5689-A244-B8C1-D35FCEED2201}">
      <dsp:nvSpPr>
        <dsp:cNvPr id="0" name=""/>
        <dsp:cNvSpPr/>
      </dsp:nvSpPr>
      <dsp:spPr>
        <a:xfrm>
          <a:off x="0" y="74862"/>
          <a:ext cx="4885203" cy="177489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1" kern="1200"/>
            <a:t>Sets Boundaries </a:t>
          </a:r>
          <a:endParaRPr lang="en-US" sz="3200" kern="1200"/>
        </a:p>
      </dsp:txBody>
      <dsp:txXfrm>
        <a:off x="86643" y="161505"/>
        <a:ext cx="4711917" cy="1601604"/>
      </dsp:txXfrm>
    </dsp:sp>
    <dsp:sp modelId="{87FABDD6-C384-AF46-93E6-9FF5C72372F9}">
      <dsp:nvSpPr>
        <dsp:cNvPr id="0" name=""/>
        <dsp:cNvSpPr/>
      </dsp:nvSpPr>
      <dsp:spPr>
        <a:xfrm>
          <a:off x="0" y="1849752"/>
          <a:ext cx="4885203" cy="2185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5105" tIns="40640" rIns="227584" bIns="40640" numCol="1" spcCol="1270" anchor="t" anchorCtr="0">
          <a:noAutofit/>
        </a:bodyPr>
        <a:lstStyle/>
        <a:p>
          <a:pPr marL="228600" lvl="1" indent="-228600" algn="l" defTabSz="1111250">
            <a:lnSpc>
              <a:spcPct val="90000"/>
            </a:lnSpc>
            <a:spcBef>
              <a:spcPct val="0"/>
            </a:spcBef>
            <a:spcAft>
              <a:spcPct val="20000"/>
            </a:spcAft>
            <a:buChar char="•"/>
          </a:pPr>
          <a:r>
            <a:rPr lang="en-US" sz="2500" kern="1200"/>
            <a:t>Budgets,</a:t>
          </a:r>
        </a:p>
        <a:p>
          <a:pPr marL="228600" lvl="1" indent="-228600" algn="l" defTabSz="1111250">
            <a:lnSpc>
              <a:spcPct val="90000"/>
            </a:lnSpc>
            <a:spcBef>
              <a:spcPct val="0"/>
            </a:spcBef>
            <a:spcAft>
              <a:spcPct val="20000"/>
            </a:spcAft>
            <a:buChar char="•"/>
          </a:pPr>
          <a:r>
            <a:rPr lang="en-US" sz="2500" kern="1200"/>
            <a:t>Policies</a:t>
          </a:r>
        </a:p>
        <a:p>
          <a:pPr marL="228600" lvl="1" indent="-228600" algn="l" defTabSz="1111250">
            <a:lnSpc>
              <a:spcPct val="90000"/>
            </a:lnSpc>
            <a:spcBef>
              <a:spcPct val="0"/>
            </a:spcBef>
            <a:spcAft>
              <a:spcPct val="20000"/>
            </a:spcAft>
            <a:buChar char="•"/>
          </a:pPr>
          <a:r>
            <a:rPr lang="en-US" sz="2500" kern="1200"/>
            <a:t>Goals</a:t>
          </a:r>
        </a:p>
        <a:p>
          <a:pPr marL="228600" lvl="1" indent="-228600" algn="l" defTabSz="1111250">
            <a:lnSpc>
              <a:spcPct val="90000"/>
            </a:lnSpc>
            <a:spcBef>
              <a:spcPct val="0"/>
            </a:spcBef>
            <a:spcAft>
              <a:spcPct val="20000"/>
            </a:spcAft>
            <a:buChar char="•"/>
          </a:pPr>
          <a:r>
            <a:rPr lang="en-US" sz="2500" kern="1200"/>
            <a:t>Values </a:t>
          </a:r>
        </a:p>
        <a:p>
          <a:pPr marL="228600" lvl="1" indent="-228600" algn="l" defTabSz="1111250">
            <a:lnSpc>
              <a:spcPct val="90000"/>
            </a:lnSpc>
            <a:spcBef>
              <a:spcPct val="0"/>
            </a:spcBef>
            <a:spcAft>
              <a:spcPct val="20000"/>
            </a:spcAft>
            <a:buChar char="•"/>
          </a:pPr>
          <a:r>
            <a:rPr lang="en-US" sz="2500" kern="1200"/>
            <a:t>Oversight</a:t>
          </a:r>
        </a:p>
      </dsp:txBody>
      <dsp:txXfrm>
        <a:off x="0" y="1849752"/>
        <a:ext cx="4885203" cy="2185920"/>
      </dsp:txXfrm>
    </dsp:sp>
    <dsp:sp modelId="{4CAD96A8-509F-8842-BA20-AA9343DEB5DF}">
      <dsp:nvSpPr>
        <dsp:cNvPr id="0" name=""/>
        <dsp:cNvSpPr/>
      </dsp:nvSpPr>
      <dsp:spPr>
        <a:xfrm>
          <a:off x="0" y="4035673"/>
          <a:ext cx="4885203" cy="177489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1" kern="1200"/>
            <a:t>NOT DAY-TO-DAY OPERATIONS OF THE CHURCH</a:t>
          </a:r>
          <a:endParaRPr lang="en-US" sz="3200" kern="1200"/>
        </a:p>
      </dsp:txBody>
      <dsp:txXfrm>
        <a:off x="86643" y="4122316"/>
        <a:ext cx="4711917" cy="1601604"/>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085B24-2647-42CA-B721-EE3A72711BC5}">
      <dsp:nvSpPr>
        <dsp:cNvPr id="0" name=""/>
        <dsp:cNvSpPr/>
      </dsp:nvSpPr>
      <dsp:spPr>
        <a:xfrm>
          <a:off x="0" y="1903"/>
          <a:ext cx="4885203" cy="81125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8056FA7-9E6B-4563-B48C-50A82A13CAB2}">
      <dsp:nvSpPr>
        <dsp:cNvPr id="0" name=""/>
        <dsp:cNvSpPr/>
      </dsp:nvSpPr>
      <dsp:spPr>
        <a:xfrm>
          <a:off x="245405" y="184436"/>
          <a:ext cx="446191" cy="44619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B956C01-1CEB-4EFF-8A27-190BBE5F022D}">
      <dsp:nvSpPr>
        <dsp:cNvPr id="0" name=""/>
        <dsp:cNvSpPr/>
      </dsp:nvSpPr>
      <dsp:spPr>
        <a:xfrm>
          <a:off x="937002" y="1903"/>
          <a:ext cx="3948200" cy="811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858" tIns="85858" rIns="85858" bIns="85858" numCol="1" spcCol="1270" anchor="ctr" anchorCtr="0">
          <a:noAutofit/>
        </a:bodyPr>
        <a:lstStyle/>
        <a:p>
          <a:pPr marL="0" lvl="0" indent="0" algn="l" defTabSz="844550">
            <a:lnSpc>
              <a:spcPct val="90000"/>
            </a:lnSpc>
            <a:spcBef>
              <a:spcPct val="0"/>
            </a:spcBef>
            <a:spcAft>
              <a:spcPct val="35000"/>
            </a:spcAft>
            <a:buNone/>
          </a:pPr>
          <a:r>
            <a:rPr lang="en-US" sz="1900" kern="1200"/>
            <a:t>A replication of efforts, </a:t>
          </a:r>
        </a:p>
      </dsp:txBody>
      <dsp:txXfrm>
        <a:off x="937002" y="1903"/>
        <a:ext cx="3948200" cy="811257"/>
      </dsp:txXfrm>
    </dsp:sp>
    <dsp:sp modelId="{801BA396-7968-4307-BE2D-967F27DCDE95}">
      <dsp:nvSpPr>
        <dsp:cNvPr id="0" name=""/>
        <dsp:cNvSpPr/>
      </dsp:nvSpPr>
      <dsp:spPr>
        <a:xfrm>
          <a:off x="0" y="1015975"/>
          <a:ext cx="4885203" cy="81125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6FFCBFE-9016-43D8-B3FE-C493E63918AE}">
      <dsp:nvSpPr>
        <dsp:cNvPr id="0" name=""/>
        <dsp:cNvSpPr/>
      </dsp:nvSpPr>
      <dsp:spPr>
        <a:xfrm>
          <a:off x="245405" y="1198508"/>
          <a:ext cx="446191" cy="44619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B8A4FF7-0A43-4AB5-A8DC-D21642C9504A}">
      <dsp:nvSpPr>
        <dsp:cNvPr id="0" name=""/>
        <dsp:cNvSpPr/>
      </dsp:nvSpPr>
      <dsp:spPr>
        <a:xfrm>
          <a:off x="937002" y="1015975"/>
          <a:ext cx="3948200" cy="811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858" tIns="85858" rIns="85858" bIns="85858" numCol="1" spcCol="1270" anchor="ctr" anchorCtr="0">
          <a:noAutofit/>
        </a:bodyPr>
        <a:lstStyle/>
        <a:p>
          <a:pPr marL="0" lvl="0" indent="0" algn="l" defTabSz="844550">
            <a:lnSpc>
              <a:spcPct val="90000"/>
            </a:lnSpc>
            <a:spcBef>
              <a:spcPct val="0"/>
            </a:spcBef>
            <a:spcAft>
              <a:spcPct val="35000"/>
            </a:spcAft>
            <a:buNone/>
          </a:pPr>
          <a:r>
            <a:rPr lang="en-US" sz="1900" kern="1200"/>
            <a:t>Poor teamwork, </a:t>
          </a:r>
        </a:p>
      </dsp:txBody>
      <dsp:txXfrm>
        <a:off x="937002" y="1015975"/>
        <a:ext cx="3948200" cy="811257"/>
      </dsp:txXfrm>
    </dsp:sp>
    <dsp:sp modelId="{7B8998F9-A2FB-4313-986C-1DD9BF3590B8}">
      <dsp:nvSpPr>
        <dsp:cNvPr id="0" name=""/>
        <dsp:cNvSpPr/>
      </dsp:nvSpPr>
      <dsp:spPr>
        <a:xfrm>
          <a:off x="0" y="2030048"/>
          <a:ext cx="4885203" cy="81125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EA410E9-7561-478C-9383-E24860B8AF62}">
      <dsp:nvSpPr>
        <dsp:cNvPr id="0" name=""/>
        <dsp:cNvSpPr/>
      </dsp:nvSpPr>
      <dsp:spPr>
        <a:xfrm>
          <a:off x="245405" y="2212581"/>
          <a:ext cx="446191" cy="44619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3F28DE8-8953-4E4A-AE4C-78511C0765B7}">
      <dsp:nvSpPr>
        <dsp:cNvPr id="0" name=""/>
        <dsp:cNvSpPr/>
      </dsp:nvSpPr>
      <dsp:spPr>
        <a:xfrm>
          <a:off x="937002" y="2030048"/>
          <a:ext cx="3948200" cy="811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858" tIns="85858" rIns="85858" bIns="85858" numCol="1" spcCol="1270" anchor="ctr" anchorCtr="0">
          <a:noAutofit/>
        </a:bodyPr>
        <a:lstStyle/>
        <a:p>
          <a:pPr marL="0" lvl="0" indent="0" algn="l" defTabSz="844550">
            <a:lnSpc>
              <a:spcPct val="90000"/>
            </a:lnSpc>
            <a:spcBef>
              <a:spcPct val="0"/>
            </a:spcBef>
            <a:spcAft>
              <a:spcPct val="35000"/>
            </a:spcAft>
            <a:buNone/>
          </a:pPr>
          <a:r>
            <a:rPr lang="en-US" sz="1900" kern="1200"/>
            <a:t>Lack of focus on mission field, </a:t>
          </a:r>
        </a:p>
      </dsp:txBody>
      <dsp:txXfrm>
        <a:off x="937002" y="2030048"/>
        <a:ext cx="3948200" cy="811257"/>
      </dsp:txXfrm>
    </dsp:sp>
    <dsp:sp modelId="{8F3DBDF9-3233-4282-BB29-673568A91424}">
      <dsp:nvSpPr>
        <dsp:cNvPr id="0" name=""/>
        <dsp:cNvSpPr/>
      </dsp:nvSpPr>
      <dsp:spPr>
        <a:xfrm>
          <a:off x="0" y="3044120"/>
          <a:ext cx="4885203" cy="81125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004F4F4-6AA7-4306-A76D-F08A5F04D350}">
      <dsp:nvSpPr>
        <dsp:cNvPr id="0" name=""/>
        <dsp:cNvSpPr/>
      </dsp:nvSpPr>
      <dsp:spPr>
        <a:xfrm>
          <a:off x="245405" y="3226653"/>
          <a:ext cx="446191" cy="44619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580487A-7992-4C14-85CD-122917FB76F6}">
      <dsp:nvSpPr>
        <dsp:cNvPr id="0" name=""/>
        <dsp:cNvSpPr/>
      </dsp:nvSpPr>
      <dsp:spPr>
        <a:xfrm>
          <a:off x="937002" y="3044120"/>
          <a:ext cx="3948200" cy="811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858" tIns="85858" rIns="85858" bIns="85858" numCol="1" spcCol="1270" anchor="ctr" anchorCtr="0">
          <a:noAutofit/>
        </a:bodyPr>
        <a:lstStyle/>
        <a:p>
          <a:pPr marL="0" lvl="0" indent="0" algn="l" defTabSz="844550">
            <a:lnSpc>
              <a:spcPct val="90000"/>
            </a:lnSpc>
            <a:spcBef>
              <a:spcPct val="0"/>
            </a:spcBef>
            <a:spcAft>
              <a:spcPct val="35000"/>
            </a:spcAft>
            <a:buNone/>
          </a:pPr>
          <a:r>
            <a:rPr lang="en-US" sz="1900" kern="1200"/>
            <a:t>Weak strategic alignment, </a:t>
          </a:r>
        </a:p>
      </dsp:txBody>
      <dsp:txXfrm>
        <a:off x="937002" y="3044120"/>
        <a:ext cx="3948200" cy="811257"/>
      </dsp:txXfrm>
    </dsp:sp>
    <dsp:sp modelId="{AD806B73-E263-4F1F-97B1-BA0D1F9A7F95}">
      <dsp:nvSpPr>
        <dsp:cNvPr id="0" name=""/>
        <dsp:cNvSpPr/>
      </dsp:nvSpPr>
      <dsp:spPr>
        <a:xfrm>
          <a:off x="0" y="4058192"/>
          <a:ext cx="4885203" cy="81125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1382C4D-98DB-4FC2-8CEB-E9357E45AEF8}">
      <dsp:nvSpPr>
        <dsp:cNvPr id="0" name=""/>
        <dsp:cNvSpPr/>
      </dsp:nvSpPr>
      <dsp:spPr>
        <a:xfrm>
          <a:off x="245405" y="4240725"/>
          <a:ext cx="446191" cy="446191"/>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5BD2C3D-7E57-4CD8-97EC-328D93A71695}">
      <dsp:nvSpPr>
        <dsp:cNvPr id="0" name=""/>
        <dsp:cNvSpPr/>
      </dsp:nvSpPr>
      <dsp:spPr>
        <a:xfrm>
          <a:off x="937002" y="4058192"/>
          <a:ext cx="3948200" cy="811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858" tIns="85858" rIns="85858" bIns="85858" numCol="1" spcCol="1270" anchor="ctr" anchorCtr="0">
          <a:noAutofit/>
        </a:bodyPr>
        <a:lstStyle/>
        <a:p>
          <a:pPr marL="0" lvl="0" indent="0" algn="l" defTabSz="844550">
            <a:lnSpc>
              <a:spcPct val="90000"/>
            </a:lnSpc>
            <a:spcBef>
              <a:spcPct val="0"/>
            </a:spcBef>
            <a:spcAft>
              <a:spcPct val="35000"/>
            </a:spcAft>
            <a:buNone/>
          </a:pPr>
          <a:r>
            <a:rPr lang="en-US" sz="1900" kern="1200"/>
            <a:t>A slow pace of innovation, </a:t>
          </a:r>
        </a:p>
      </dsp:txBody>
      <dsp:txXfrm>
        <a:off x="937002" y="4058192"/>
        <a:ext cx="3948200" cy="811257"/>
      </dsp:txXfrm>
    </dsp:sp>
    <dsp:sp modelId="{74B9EC9A-FA4B-479F-B1C7-A60AC2345C30}">
      <dsp:nvSpPr>
        <dsp:cNvPr id="0" name=""/>
        <dsp:cNvSpPr/>
      </dsp:nvSpPr>
      <dsp:spPr>
        <a:xfrm>
          <a:off x="0" y="5072264"/>
          <a:ext cx="4885203" cy="81125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118102-BC5C-4D0D-98F4-DEB1EFDF0B4B}">
      <dsp:nvSpPr>
        <dsp:cNvPr id="0" name=""/>
        <dsp:cNvSpPr/>
      </dsp:nvSpPr>
      <dsp:spPr>
        <a:xfrm>
          <a:off x="245405" y="5254797"/>
          <a:ext cx="446191" cy="446191"/>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EC1DFE6-7530-450C-BB49-791FC32E7317}">
      <dsp:nvSpPr>
        <dsp:cNvPr id="0" name=""/>
        <dsp:cNvSpPr/>
      </dsp:nvSpPr>
      <dsp:spPr>
        <a:xfrm>
          <a:off x="937002" y="5072264"/>
          <a:ext cx="3948200" cy="811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858" tIns="85858" rIns="85858" bIns="85858" numCol="1" spcCol="1270" anchor="ctr" anchorCtr="0">
          <a:noAutofit/>
        </a:bodyPr>
        <a:lstStyle/>
        <a:p>
          <a:pPr marL="0" lvl="0" indent="0" algn="l" defTabSz="844550">
            <a:lnSpc>
              <a:spcPct val="90000"/>
            </a:lnSpc>
            <a:spcBef>
              <a:spcPct val="0"/>
            </a:spcBef>
            <a:spcAft>
              <a:spcPct val="35000"/>
            </a:spcAft>
            <a:buNone/>
          </a:pPr>
          <a:r>
            <a:rPr lang="en-US" sz="1900" kern="1200"/>
            <a:t>Poor morale</a:t>
          </a:r>
        </a:p>
      </dsp:txBody>
      <dsp:txXfrm>
        <a:off x="937002" y="5072264"/>
        <a:ext cx="3948200" cy="8112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953F1A-E858-4B39-AB8A-F07C81C2205E}">
      <dsp:nvSpPr>
        <dsp:cNvPr id="0" name=""/>
        <dsp:cNvSpPr/>
      </dsp:nvSpPr>
      <dsp:spPr>
        <a:xfrm>
          <a:off x="0" y="718"/>
          <a:ext cx="4885203" cy="168113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52C4914-121B-41C6-9D31-165BEEC37478}">
      <dsp:nvSpPr>
        <dsp:cNvPr id="0" name=""/>
        <dsp:cNvSpPr/>
      </dsp:nvSpPr>
      <dsp:spPr>
        <a:xfrm>
          <a:off x="508544" y="378974"/>
          <a:ext cx="924626" cy="92462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E282E4B-5CF3-43CB-A70D-A8257A8A306F}">
      <dsp:nvSpPr>
        <dsp:cNvPr id="0" name=""/>
        <dsp:cNvSpPr/>
      </dsp:nvSpPr>
      <dsp:spPr>
        <a:xfrm>
          <a:off x="1941716" y="718"/>
          <a:ext cx="2943486"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marL="0" lvl="0" indent="0" algn="l" defTabSz="1111250">
            <a:lnSpc>
              <a:spcPct val="90000"/>
            </a:lnSpc>
            <a:spcBef>
              <a:spcPct val="0"/>
            </a:spcBef>
            <a:spcAft>
              <a:spcPct val="35000"/>
            </a:spcAft>
            <a:buNone/>
          </a:pPr>
          <a:r>
            <a:rPr lang="en-US" sz="2500" kern="1200"/>
            <a:t>Open our eyes, ears &amp; heart to new things</a:t>
          </a:r>
        </a:p>
      </dsp:txBody>
      <dsp:txXfrm>
        <a:off x="1941716" y="718"/>
        <a:ext cx="2943486" cy="1681139"/>
      </dsp:txXfrm>
    </dsp:sp>
    <dsp:sp modelId="{A020B9D5-40C5-4D33-BB3E-73A9B24D8E5E}">
      <dsp:nvSpPr>
        <dsp:cNvPr id="0" name=""/>
        <dsp:cNvSpPr/>
      </dsp:nvSpPr>
      <dsp:spPr>
        <a:xfrm>
          <a:off x="0" y="2102143"/>
          <a:ext cx="4885203" cy="168113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B88FC6A-54C9-4CE9-BE03-A61D0CF07AF9}">
      <dsp:nvSpPr>
        <dsp:cNvPr id="0" name=""/>
        <dsp:cNvSpPr/>
      </dsp:nvSpPr>
      <dsp:spPr>
        <a:xfrm>
          <a:off x="508544" y="2480399"/>
          <a:ext cx="924626" cy="92462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566FCC4-D758-48FF-9BE4-E0DCA2EAEEDA}">
      <dsp:nvSpPr>
        <dsp:cNvPr id="0" name=""/>
        <dsp:cNvSpPr/>
      </dsp:nvSpPr>
      <dsp:spPr>
        <a:xfrm>
          <a:off x="1941716" y="2102143"/>
          <a:ext cx="2943486"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marL="0" lvl="0" indent="0" algn="l" defTabSz="1111250">
            <a:lnSpc>
              <a:spcPct val="90000"/>
            </a:lnSpc>
            <a:spcBef>
              <a:spcPct val="0"/>
            </a:spcBef>
            <a:spcAft>
              <a:spcPct val="35000"/>
            </a:spcAft>
            <a:buNone/>
          </a:pPr>
          <a:r>
            <a:rPr lang="en-US" sz="2500" kern="1200" dirty="0"/>
            <a:t>Listen and Learn to Launch</a:t>
          </a:r>
        </a:p>
      </dsp:txBody>
      <dsp:txXfrm>
        <a:off x="1941716" y="2102143"/>
        <a:ext cx="2943486" cy="1681139"/>
      </dsp:txXfrm>
    </dsp:sp>
    <dsp:sp modelId="{08536AC9-FC43-4A12-B73E-6ED647171579}">
      <dsp:nvSpPr>
        <dsp:cNvPr id="0" name=""/>
        <dsp:cNvSpPr/>
      </dsp:nvSpPr>
      <dsp:spPr>
        <a:xfrm>
          <a:off x="0" y="4203567"/>
          <a:ext cx="4885203" cy="168113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0C6DA59-1D04-44B8-8CBB-4C2D79E2FF46}">
      <dsp:nvSpPr>
        <dsp:cNvPr id="0" name=""/>
        <dsp:cNvSpPr/>
      </dsp:nvSpPr>
      <dsp:spPr>
        <a:xfrm>
          <a:off x="508544" y="4581824"/>
          <a:ext cx="924626" cy="92462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63800F6-9F40-4E08-B920-4EF0EB30ACCF}">
      <dsp:nvSpPr>
        <dsp:cNvPr id="0" name=""/>
        <dsp:cNvSpPr/>
      </dsp:nvSpPr>
      <dsp:spPr>
        <a:xfrm>
          <a:off x="1941716" y="4203567"/>
          <a:ext cx="2943486"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marL="0" lvl="0" indent="0" algn="l" defTabSz="1111250">
            <a:lnSpc>
              <a:spcPct val="90000"/>
            </a:lnSpc>
            <a:spcBef>
              <a:spcPct val="0"/>
            </a:spcBef>
            <a:spcAft>
              <a:spcPct val="35000"/>
            </a:spcAft>
            <a:buNone/>
          </a:pPr>
          <a:r>
            <a:rPr lang="en-US" sz="2500" kern="1200" dirty="0"/>
            <a:t>Ask questions for clarification!</a:t>
          </a:r>
        </a:p>
      </dsp:txBody>
      <dsp:txXfrm>
        <a:off x="1941716" y="4203567"/>
        <a:ext cx="2943486" cy="168113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B947D1-17D8-344F-9592-077034347747}">
      <dsp:nvSpPr>
        <dsp:cNvPr id="0" name=""/>
        <dsp:cNvSpPr/>
      </dsp:nvSpPr>
      <dsp:spPr>
        <a:xfrm>
          <a:off x="987973" y="1746"/>
          <a:ext cx="3951893" cy="904766"/>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678" tIns="229811" rIns="76678" bIns="229811" numCol="1" spcCol="1270" anchor="ctr" anchorCtr="0">
          <a:noAutofit/>
        </a:bodyPr>
        <a:lstStyle/>
        <a:p>
          <a:pPr marL="0" lvl="0" indent="0" algn="l" defTabSz="488950">
            <a:lnSpc>
              <a:spcPct val="90000"/>
            </a:lnSpc>
            <a:spcBef>
              <a:spcPct val="0"/>
            </a:spcBef>
            <a:spcAft>
              <a:spcPct val="35000"/>
            </a:spcAft>
            <a:buNone/>
          </a:pPr>
          <a:r>
            <a:rPr lang="en-US" sz="1100" kern="1200"/>
            <a:t>Discover how your structure will better support your church’s mission &amp; Vision with minimized time and effort. </a:t>
          </a:r>
        </a:p>
      </dsp:txBody>
      <dsp:txXfrm>
        <a:off x="987973" y="1746"/>
        <a:ext cx="3951893" cy="904766"/>
      </dsp:txXfrm>
    </dsp:sp>
    <dsp:sp modelId="{14B23347-312F-0E44-8579-67EAAEC79BDC}">
      <dsp:nvSpPr>
        <dsp:cNvPr id="0" name=""/>
        <dsp:cNvSpPr/>
      </dsp:nvSpPr>
      <dsp:spPr>
        <a:xfrm>
          <a:off x="0" y="1746"/>
          <a:ext cx="987973" cy="904766"/>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2280" tIns="89371" rIns="52280" bIns="89371" numCol="1" spcCol="1270" anchor="ctr" anchorCtr="0">
          <a:noAutofit/>
        </a:bodyPr>
        <a:lstStyle/>
        <a:p>
          <a:pPr marL="0" lvl="0" indent="0" algn="ctr" defTabSz="622300">
            <a:lnSpc>
              <a:spcPct val="90000"/>
            </a:lnSpc>
            <a:spcBef>
              <a:spcPct val="0"/>
            </a:spcBef>
            <a:spcAft>
              <a:spcPct val="35000"/>
            </a:spcAft>
            <a:buNone/>
          </a:pPr>
          <a:r>
            <a:rPr lang="en-US" sz="1400" kern="1200"/>
            <a:t>Discover</a:t>
          </a:r>
        </a:p>
      </dsp:txBody>
      <dsp:txXfrm>
        <a:off x="0" y="1746"/>
        <a:ext cx="987973" cy="904766"/>
      </dsp:txXfrm>
    </dsp:sp>
    <dsp:sp modelId="{A07D5F9D-D2E5-1A41-9DD2-E37E7BAC54E1}">
      <dsp:nvSpPr>
        <dsp:cNvPr id="0" name=""/>
        <dsp:cNvSpPr/>
      </dsp:nvSpPr>
      <dsp:spPr>
        <a:xfrm>
          <a:off x="987973" y="960799"/>
          <a:ext cx="3951893" cy="904766"/>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678" tIns="229811" rIns="76678" bIns="229811" numCol="1" spcCol="1270" anchor="ctr" anchorCtr="0">
          <a:noAutofit/>
        </a:bodyPr>
        <a:lstStyle/>
        <a:p>
          <a:pPr marL="0" lvl="0" indent="0" algn="l" defTabSz="488950">
            <a:lnSpc>
              <a:spcPct val="90000"/>
            </a:lnSpc>
            <a:spcBef>
              <a:spcPct val="0"/>
            </a:spcBef>
            <a:spcAft>
              <a:spcPct val="35000"/>
            </a:spcAft>
            <a:buNone/>
          </a:pPr>
          <a:r>
            <a:rPr lang="en-US" sz="1100" kern="1200"/>
            <a:t>Honor the Book of Discipline while streamlining decision making so that more time can be spent in hands-on ministry. </a:t>
          </a:r>
        </a:p>
      </dsp:txBody>
      <dsp:txXfrm>
        <a:off x="987973" y="960799"/>
        <a:ext cx="3951893" cy="904766"/>
      </dsp:txXfrm>
    </dsp:sp>
    <dsp:sp modelId="{C8A2E0F0-4B8B-434A-ACAC-F6614D026FC1}">
      <dsp:nvSpPr>
        <dsp:cNvPr id="0" name=""/>
        <dsp:cNvSpPr/>
      </dsp:nvSpPr>
      <dsp:spPr>
        <a:xfrm>
          <a:off x="0" y="960799"/>
          <a:ext cx="987973" cy="904766"/>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2280" tIns="89371" rIns="52280" bIns="89371" numCol="1" spcCol="1270" anchor="ctr" anchorCtr="0">
          <a:noAutofit/>
        </a:bodyPr>
        <a:lstStyle/>
        <a:p>
          <a:pPr marL="0" lvl="0" indent="0" algn="ctr" defTabSz="622300">
            <a:lnSpc>
              <a:spcPct val="90000"/>
            </a:lnSpc>
            <a:spcBef>
              <a:spcPct val="0"/>
            </a:spcBef>
            <a:spcAft>
              <a:spcPct val="35000"/>
            </a:spcAft>
            <a:buNone/>
          </a:pPr>
          <a:r>
            <a:rPr lang="en-US" sz="1400" kern="1200"/>
            <a:t>Honor</a:t>
          </a:r>
        </a:p>
      </dsp:txBody>
      <dsp:txXfrm>
        <a:off x="0" y="960799"/>
        <a:ext cx="987973" cy="904766"/>
      </dsp:txXfrm>
    </dsp:sp>
    <dsp:sp modelId="{1E89D024-4E67-B94F-8FF5-CB263DC5020E}">
      <dsp:nvSpPr>
        <dsp:cNvPr id="0" name=""/>
        <dsp:cNvSpPr/>
      </dsp:nvSpPr>
      <dsp:spPr>
        <a:xfrm>
          <a:off x="987973" y="1919852"/>
          <a:ext cx="3951893" cy="904766"/>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678" tIns="229811" rIns="76678" bIns="229811" numCol="1" spcCol="1270" anchor="ctr" anchorCtr="0">
          <a:noAutofit/>
        </a:bodyPr>
        <a:lstStyle/>
        <a:p>
          <a:pPr marL="0" lvl="0" indent="0" algn="l" defTabSz="488950">
            <a:lnSpc>
              <a:spcPct val="90000"/>
            </a:lnSpc>
            <a:spcBef>
              <a:spcPct val="0"/>
            </a:spcBef>
            <a:spcAft>
              <a:spcPct val="35000"/>
            </a:spcAft>
            <a:buNone/>
          </a:pPr>
          <a:r>
            <a:rPr lang="en-US" sz="1100" kern="1200"/>
            <a:t>Explore a variety of approaches to creating a different type of Administration Council. Learn what it is, how to effectively implement it. </a:t>
          </a:r>
        </a:p>
      </dsp:txBody>
      <dsp:txXfrm>
        <a:off x="987973" y="1919852"/>
        <a:ext cx="3951893" cy="904766"/>
      </dsp:txXfrm>
    </dsp:sp>
    <dsp:sp modelId="{532C7D5A-A3EC-C247-BB7C-AABA6198E0BA}">
      <dsp:nvSpPr>
        <dsp:cNvPr id="0" name=""/>
        <dsp:cNvSpPr/>
      </dsp:nvSpPr>
      <dsp:spPr>
        <a:xfrm>
          <a:off x="0" y="1919852"/>
          <a:ext cx="987973" cy="904766"/>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2280" tIns="89371" rIns="52280" bIns="89371" numCol="1" spcCol="1270" anchor="ctr" anchorCtr="0">
          <a:noAutofit/>
        </a:bodyPr>
        <a:lstStyle/>
        <a:p>
          <a:pPr marL="0" lvl="0" indent="0" algn="ctr" defTabSz="622300">
            <a:lnSpc>
              <a:spcPct val="90000"/>
            </a:lnSpc>
            <a:spcBef>
              <a:spcPct val="0"/>
            </a:spcBef>
            <a:spcAft>
              <a:spcPct val="35000"/>
            </a:spcAft>
            <a:buNone/>
          </a:pPr>
          <a:r>
            <a:rPr lang="en-US" sz="1400" kern="1200"/>
            <a:t>Explore</a:t>
          </a:r>
        </a:p>
      </dsp:txBody>
      <dsp:txXfrm>
        <a:off x="0" y="1919852"/>
        <a:ext cx="987973" cy="904766"/>
      </dsp:txXfrm>
    </dsp:sp>
    <dsp:sp modelId="{3DEE7AAD-08B9-F54C-A496-D0158F6FDCCA}">
      <dsp:nvSpPr>
        <dsp:cNvPr id="0" name=""/>
        <dsp:cNvSpPr/>
      </dsp:nvSpPr>
      <dsp:spPr>
        <a:xfrm>
          <a:off x="987973" y="2878905"/>
          <a:ext cx="3951893" cy="904766"/>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678" tIns="229811" rIns="76678" bIns="229811" numCol="1" spcCol="1270" anchor="ctr" anchorCtr="0">
          <a:noAutofit/>
        </a:bodyPr>
        <a:lstStyle/>
        <a:p>
          <a:pPr marL="0" lvl="0" indent="0" algn="l" defTabSz="488950">
            <a:lnSpc>
              <a:spcPct val="90000"/>
            </a:lnSpc>
            <a:spcBef>
              <a:spcPct val="0"/>
            </a:spcBef>
            <a:spcAft>
              <a:spcPct val="35000"/>
            </a:spcAft>
            <a:buNone/>
          </a:pPr>
          <a:r>
            <a:rPr lang="en-US" sz="1100" kern="1200"/>
            <a:t>Answer any questions for clarity and implementation.</a:t>
          </a:r>
        </a:p>
      </dsp:txBody>
      <dsp:txXfrm>
        <a:off x="987973" y="2878905"/>
        <a:ext cx="3951893" cy="904766"/>
      </dsp:txXfrm>
    </dsp:sp>
    <dsp:sp modelId="{A4FB5945-FF1F-734B-AEFF-63FF9CFF363D}">
      <dsp:nvSpPr>
        <dsp:cNvPr id="0" name=""/>
        <dsp:cNvSpPr/>
      </dsp:nvSpPr>
      <dsp:spPr>
        <a:xfrm>
          <a:off x="0" y="2878905"/>
          <a:ext cx="987973" cy="904766"/>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2280" tIns="89371" rIns="52280" bIns="89371" numCol="1" spcCol="1270" anchor="ctr" anchorCtr="0">
          <a:noAutofit/>
        </a:bodyPr>
        <a:lstStyle/>
        <a:p>
          <a:pPr marL="0" lvl="0" indent="0" algn="ctr" defTabSz="622300">
            <a:lnSpc>
              <a:spcPct val="90000"/>
            </a:lnSpc>
            <a:spcBef>
              <a:spcPct val="0"/>
            </a:spcBef>
            <a:spcAft>
              <a:spcPct val="35000"/>
            </a:spcAft>
            <a:buNone/>
          </a:pPr>
          <a:r>
            <a:rPr lang="en-US" sz="1400" kern="1200"/>
            <a:t>Answer</a:t>
          </a:r>
        </a:p>
      </dsp:txBody>
      <dsp:txXfrm>
        <a:off x="0" y="2878905"/>
        <a:ext cx="987973" cy="90476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8EB0BC-CCC0-4E29-8A4F-E156F0EE2474}">
      <dsp:nvSpPr>
        <dsp:cNvPr id="0" name=""/>
        <dsp:cNvSpPr/>
      </dsp:nvSpPr>
      <dsp:spPr>
        <a:xfrm>
          <a:off x="0" y="2442"/>
          <a:ext cx="4885203" cy="123800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82D9F56-B906-4889-A84C-239B1D881F4C}">
      <dsp:nvSpPr>
        <dsp:cNvPr id="0" name=""/>
        <dsp:cNvSpPr/>
      </dsp:nvSpPr>
      <dsp:spPr>
        <a:xfrm>
          <a:off x="374497" y="280994"/>
          <a:ext cx="680904" cy="68090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5F2E70F-A6E2-47A3-AF4F-A7FD8F2F0B0F}">
      <dsp:nvSpPr>
        <dsp:cNvPr id="0" name=""/>
        <dsp:cNvSpPr/>
      </dsp:nvSpPr>
      <dsp:spPr>
        <a:xfrm>
          <a:off x="1429899" y="2442"/>
          <a:ext cx="3455303"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marL="0" lvl="0" indent="0" algn="l" defTabSz="977900">
            <a:lnSpc>
              <a:spcPct val="90000"/>
            </a:lnSpc>
            <a:spcBef>
              <a:spcPct val="0"/>
            </a:spcBef>
            <a:spcAft>
              <a:spcPct val="35000"/>
            </a:spcAft>
            <a:buNone/>
          </a:pPr>
          <a:r>
            <a:rPr lang="en-US" sz="2200" kern="1200"/>
            <a:t>Lots of input – very focused direction</a:t>
          </a:r>
        </a:p>
      </dsp:txBody>
      <dsp:txXfrm>
        <a:off x="1429899" y="2442"/>
        <a:ext cx="3455303" cy="1238008"/>
      </dsp:txXfrm>
    </dsp:sp>
    <dsp:sp modelId="{43C48951-C199-4F31-9C05-E25855828D7E}">
      <dsp:nvSpPr>
        <dsp:cNvPr id="0" name=""/>
        <dsp:cNvSpPr/>
      </dsp:nvSpPr>
      <dsp:spPr>
        <a:xfrm>
          <a:off x="0" y="1549953"/>
          <a:ext cx="4885203" cy="123800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C0E7CD3-E19E-4B17-8C18-5B01F3C9FF53}">
      <dsp:nvSpPr>
        <dsp:cNvPr id="0" name=""/>
        <dsp:cNvSpPr/>
      </dsp:nvSpPr>
      <dsp:spPr>
        <a:xfrm>
          <a:off x="374497" y="1828505"/>
          <a:ext cx="680904" cy="68090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57C615B-F10F-4878-AA72-355B9399F0E5}">
      <dsp:nvSpPr>
        <dsp:cNvPr id="0" name=""/>
        <dsp:cNvSpPr/>
      </dsp:nvSpPr>
      <dsp:spPr>
        <a:xfrm>
          <a:off x="1429899" y="1549953"/>
          <a:ext cx="3455303"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marL="0" lvl="0" indent="0" algn="l" defTabSz="977900">
            <a:lnSpc>
              <a:spcPct val="90000"/>
            </a:lnSpc>
            <a:spcBef>
              <a:spcPct val="0"/>
            </a:spcBef>
            <a:spcAft>
              <a:spcPct val="35000"/>
            </a:spcAft>
            <a:buNone/>
          </a:pPr>
          <a:r>
            <a:rPr lang="en-US" sz="2200" kern="1200"/>
            <a:t>Pastor evaluates the board and provides input</a:t>
          </a:r>
        </a:p>
      </dsp:txBody>
      <dsp:txXfrm>
        <a:off x="1429899" y="1549953"/>
        <a:ext cx="3455303" cy="1238008"/>
      </dsp:txXfrm>
    </dsp:sp>
    <dsp:sp modelId="{DEC58143-FD28-4C92-AD38-4EAD573A7F4F}">
      <dsp:nvSpPr>
        <dsp:cNvPr id="0" name=""/>
        <dsp:cNvSpPr/>
      </dsp:nvSpPr>
      <dsp:spPr>
        <a:xfrm>
          <a:off x="0" y="3097464"/>
          <a:ext cx="4885203" cy="123800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EEA57C9-A9CA-4A52-B1F8-0EA174E1CFA6}">
      <dsp:nvSpPr>
        <dsp:cNvPr id="0" name=""/>
        <dsp:cNvSpPr/>
      </dsp:nvSpPr>
      <dsp:spPr>
        <a:xfrm>
          <a:off x="374497" y="3376015"/>
          <a:ext cx="680904" cy="68090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0829AD3-A3D5-4CA1-B235-F945D0EB836E}">
      <dsp:nvSpPr>
        <dsp:cNvPr id="0" name=""/>
        <dsp:cNvSpPr/>
      </dsp:nvSpPr>
      <dsp:spPr>
        <a:xfrm>
          <a:off x="1429899" y="3097464"/>
          <a:ext cx="3455303"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marL="0" lvl="0" indent="0" algn="l" defTabSz="977900">
            <a:lnSpc>
              <a:spcPct val="90000"/>
            </a:lnSpc>
            <a:spcBef>
              <a:spcPct val="0"/>
            </a:spcBef>
            <a:spcAft>
              <a:spcPct val="35000"/>
            </a:spcAft>
            <a:buNone/>
          </a:pPr>
          <a:r>
            <a:rPr lang="en-US" sz="2200" kern="1200"/>
            <a:t>Everyone is held accountable for the mission</a:t>
          </a:r>
        </a:p>
      </dsp:txBody>
      <dsp:txXfrm>
        <a:off x="1429899" y="3097464"/>
        <a:ext cx="3455303" cy="1238008"/>
      </dsp:txXfrm>
    </dsp:sp>
    <dsp:sp modelId="{EADB4551-834C-42EA-B921-8DC7A4EB4A93}">
      <dsp:nvSpPr>
        <dsp:cNvPr id="0" name=""/>
        <dsp:cNvSpPr/>
      </dsp:nvSpPr>
      <dsp:spPr>
        <a:xfrm>
          <a:off x="0" y="4644974"/>
          <a:ext cx="4885203" cy="123800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D9803D9-6B22-454B-BB15-2157ECE2D2AF}">
      <dsp:nvSpPr>
        <dsp:cNvPr id="0" name=""/>
        <dsp:cNvSpPr/>
      </dsp:nvSpPr>
      <dsp:spPr>
        <a:xfrm>
          <a:off x="374497" y="4923526"/>
          <a:ext cx="680904" cy="68090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86ADBBA-DC16-44E7-8A1D-579100C1AE8B}">
      <dsp:nvSpPr>
        <dsp:cNvPr id="0" name=""/>
        <dsp:cNvSpPr/>
      </dsp:nvSpPr>
      <dsp:spPr>
        <a:xfrm>
          <a:off x="1429899" y="4644974"/>
          <a:ext cx="3455303"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marL="0" lvl="0" indent="0" algn="l" defTabSz="977900">
            <a:lnSpc>
              <a:spcPct val="90000"/>
            </a:lnSpc>
            <a:spcBef>
              <a:spcPct val="0"/>
            </a:spcBef>
            <a:spcAft>
              <a:spcPct val="35000"/>
            </a:spcAft>
            <a:buNone/>
          </a:pPr>
          <a:r>
            <a:rPr lang="en-US" sz="2200" kern="1200"/>
            <a:t>Alignment to the mission and vision is critical!</a:t>
          </a:r>
        </a:p>
      </dsp:txBody>
      <dsp:txXfrm>
        <a:off x="1429899" y="4644974"/>
        <a:ext cx="3455303" cy="123800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17A52C-F6A1-4EF1-87A7-439C4A2E405E}">
      <dsp:nvSpPr>
        <dsp:cNvPr id="0" name=""/>
        <dsp:cNvSpPr/>
      </dsp:nvSpPr>
      <dsp:spPr>
        <a:xfrm>
          <a:off x="327659" y="559510"/>
          <a:ext cx="1022941" cy="1022941"/>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0961000-B28A-48E3-B411-F931B0970515}">
      <dsp:nvSpPr>
        <dsp:cNvPr id="0" name=""/>
        <dsp:cNvSpPr/>
      </dsp:nvSpPr>
      <dsp:spPr>
        <a:xfrm>
          <a:off x="545663" y="777514"/>
          <a:ext cx="586933" cy="58693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90D860B-E110-469C-AFD1-DEB808368A02}">
      <dsp:nvSpPr>
        <dsp:cNvPr id="0" name=""/>
        <dsp:cNvSpPr/>
      </dsp:nvSpPr>
      <dsp:spPr>
        <a:xfrm>
          <a:off x="653" y="1901072"/>
          <a:ext cx="1676953" cy="6707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en-US" sz="1600" b="1" kern="1200" dirty="0"/>
            <a:t>UNIFIED BOARD </a:t>
          </a:r>
          <a:r>
            <a:rPr lang="en-US" sz="1600" kern="1200" dirty="0"/>
            <a:t>= Role is </a:t>
          </a:r>
          <a:r>
            <a:rPr lang="en-US" sz="1600" u="sng" kern="1200" dirty="0"/>
            <a:t>governing</a:t>
          </a:r>
          <a:endParaRPr lang="en-US" sz="1600" kern="1200" dirty="0"/>
        </a:p>
      </dsp:txBody>
      <dsp:txXfrm>
        <a:off x="653" y="1901072"/>
        <a:ext cx="1676953" cy="670781"/>
      </dsp:txXfrm>
    </dsp:sp>
    <dsp:sp modelId="{B61C6CCB-9936-4B09-9A24-6A25644A10F6}">
      <dsp:nvSpPr>
        <dsp:cNvPr id="0" name=""/>
        <dsp:cNvSpPr/>
      </dsp:nvSpPr>
      <dsp:spPr>
        <a:xfrm>
          <a:off x="2298079" y="559510"/>
          <a:ext cx="1022941" cy="1022941"/>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5A5B9B0-2085-428C-A771-A584E1D8B2CF}">
      <dsp:nvSpPr>
        <dsp:cNvPr id="0" name=""/>
        <dsp:cNvSpPr/>
      </dsp:nvSpPr>
      <dsp:spPr>
        <a:xfrm>
          <a:off x="2516083" y="777514"/>
          <a:ext cx="586933" cy="58693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EA10FDB-AAF5-45D6-9272-DB8669922629}">
      <dsp:nvSpPr>
        <dsp:cNvPr id="0" name=""/>
        <dsp:cNvSpPr/>
      </dsp:nvSpPr>
      <dsp:spPr>
        <a:xfrm>
          <a:off x="1971073" y="1901072"/>
          <a:ext cx="1676953" cy="6707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en-US" sz="1600" b="1" kern="1200"/>
            <a:t>Pastor</a:t>
          </a:r>
          <a:r>
            <a:rPr lang="en-US" sz="1600" kern="1200"/>
            <a:t> = Role is </a:t>
          </a:r>
          <a:r>
            <a:rPr lang="en-US" sz="1600" u="sng" kern="1200"/>
            <a:t>leading</a:t>
          </a:r>
          <a:endParaRPr lang="en-US" sz="1600" kern="1200"/>
        </a:p>
      </dsp:txBody>
      <dsp:txXfrm>
        <a:off x="1971073" y="1901072"/>
        <a:ext cx="1676953" cy="670781"/>
      </dsp:txXfrm>
    </dsp:sp>
    <dsp:sp modelId="{68B700C5-4133-46FA-9422-B1FE89B77855}">
      <dsp:nvSpPr>
        <dsp:cNvPr id="0" name=""/>
        <dsp:cNvSpPr/>
      </dsp:nvSpPr>
      <dsp:spPr>
        <a:xfrm>
          <a:off x="4268499" y="559510"/>
          <a:ext cx="1022941" cy="1022941"/>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82E442E-8434-4F15-8AA4-8599AACE3912}">
      <dsp:nvSpPr>
        <dsp:cNvPr id="0" name=""/>
        <dsp:cNvSpPr/>
      </dsp:nvSpPr>
      <dsp:spPr>
        <a:xfrm>
          <a:off x="4486503" y="777514"/>
          <a:ext cx="586933" cy="58693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D2F74C1-09BF-43D8-B359-600F193530B0}">
      <dsp:nvSpPr>
        <dsp:cNvPr id="0" name=""/>
        <dsp:cNvSpPr/>
      </dsp:nvSpPr>
      <dsp:spPr>
        <a:xfrm>
          <a:off x="3941493" y="1901072"/>
          <a:ext cx="1676953" cy="6707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en-US" sz="1600" b="1" kern="1200" dirty="0"/>
            <a:t>Staff </a:t>
          </a:r>
          <a:r>
            <a:rPr lang="en-US" sz="1600" kern="1200" dirty="0"/>
            <a:t>(paid &amp; unpaid) = Role is </a:t>
          </a:r>
          <a:r>
            <a:rPr lang="en-US" sz="1600" u="sng" kern="1200" dirty="0"/>
            <a:t>managing</a:t>
          </a:r>
          <a:endParaRPr lang="en-US" sz="1600" kern="1200" dirty="0"/>
        </a:p>
      </dsp:txBody>
      <dsp:txXfrm>
        <a:off x="3941493" y="1901072"/>
        <a:ext cx="1676953" cy="670781"/>
      </dsp:txXfrm>
    </dsp:sp>
    <dsp:sp modelId="{7D6816F4-2DC5-4E5B-95B2-538D33743C18}">
      <dsp:nvSpPr>
        <dsp:cNvPr id="0" name=""/>
        <dsp:cNvSpPr/>
      </dsp:nvSpPr>
      <dsp:spPr>
        <a:xfrm>
          <a:off x="6238919" y="559510"/>
          <a:ext cx="1022941" cy="1022941"/>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B843C34-7650-457D-8B48-2EAB42EE2C95}">
      <dsp:nvSpPr>
        <dsp:cNvPr id="0" name=""/>
        <dsp:cNvSpPr/>
      </dsp:nvSpPr>
      <dsp:spPr>
        <a:xfrm>
          <a:off x="6456923" y="777514"/>
          <a:ext cx="586933" cy="58693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4110484-5906-409C-AC88-F009BA05ABCC}">
      <dsp:nvSpPr>
        <dsp:cNvPr id="0" name=""/>
        <dsp:cNvSpPr/>
      </dsp:nvSpPr>
      <dsp:spPr>
        <a:xfrm>
          <a:off x="5911913" y="1901072"/>
          <a:ext cx="1676953" cy="6707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en-US" sz="1600" b="1" kern="1200"/>
            <a:t>Members</a:t>
          </a:r>
          <a:r>
            <a:rPr lang="en-US" sz="1600" kern="1200"/>
            <a:t> = Role is </a:t>
          </a:r>
          <a:r>
            <a:rPr lang="en-US" sz="1600" u="sng" kern="1200"/>
            <a:t>ministering</a:t>
          </a:r>
          <a:endParaRPr lang="en-US" sz="1600" kern="1200"/>
        </a:p>
      </dsp:txBody>
      <dsp:txXfrm>
        <a:off x="5911913" y="1901072"/>
        <a:ext cx="1676953" cy="67078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0466E2-CB12-0248-B59A-5AAB20B7D699}">
      <dsp:nvSpPr>
        <dsp:cNvPr id="0" name=""/>
        <dsp:cNvSpPr/>
      </dsp:nvSpPr>
      <dsp:spPr>
        <a:xfrm>
          <a:off x="0" y="256501"/>
          <a:ext cx="2388340" cy="1433004"/>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Marries responsibility and authority with accountability</a:t>
          </a:r>
        </a:p>
      </dsp:txBody>
      <dsp:txXfrm>
        <a:off x="0" y="256501"/>
        <a:ext cx="2388340" cy="1433004"/>
      </dsp:txXfrm>
    </dsp:sp>
    <dsp:sp modelId="{15472F86-9CFA-1649-88D1-A4D35938F99D}">
      <dsp:nvSpPr>
        <dsp:cNvPr id="0" name=""/>
        <dsp:cNvSpPr/>
      </dsp:nvSpPr>
      <dsp:spPr>
        <a:xfrm>
          <a:off x="2627174" y="256501"/>
          <a:ext cx="2388340" cy="1433004"/>
        </a:xfrm>
        <a:prstGeom prst="rect">
          <a:avLst/>
        </a:prstGeom>
        <a:solidFill>
          <a:schemeClr val="accent5">
            <a:hueOff val="-1351709"/>
            <a:satOff val="-3484"/>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Promotes church unity</a:t>
          </a:r>
        </a:p>
      </dsp:txBody>
      <dsp:txXfrm>
        <a:off x="2627174" y="256501"/>
        <a:ext cx="2388340" cy="1433004"/>
      </dsp:txXfrm>
    </dsp:sp>
    <dsp:sp modelId="{51335C70-7C83-1344-850C-82C0FAA1C347}">
      <dsp:nvSpPr>
        <dsp:cNvPr id="0" name=""/>
        <dsp:cNvSpPr/>
      </dsp:nvSpPr>
      <dsp:spPr>
        <a:xfrm>
          <a:off x="5254348" y="256501"/>
          <a:ext cx="2388340" cy="1433004"/>
        </a:xfrm>
        <a:prstGeom prst="rect">
          <a:avLst/>
        </a:prstGeom>
        <a:solidFill>
          <a:schemeClr val="accent5">
            <a:hueOff val="-2703417"/>
            <a:satOff val="-6968"/>
            <a:lumOff val="-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Functions on a high level of trust</a:t>
          </a:r>
        </a:p>
      </dsp:txBody>
      <dsp:txXfrm>
        <a:off x="5254348" y="256501"/>
        <a:ext cx="2388340" cy="1433004"/>
      </dsp:txXfrm>
    </dsp:sp>
    <dsp:sp modelId="{BA25EBBD-5794-B64D-9AE7-A2A0805535DB}">
      <dsp:nvSpPr>
        <dsp:cNvPr id="0" name=""/>
        <dsp:cNvSpPr/>
      </dsp:nvSpPr>
      <dsp:spPr>
        <a:xfrm>
          <a:off x="0" y="1928339"/>
          <a:ext cx="2388340" cy="1433004"/>
        </a:xfrm>
        <a:prstGeom prst="rect">
          <a:avLst/>
        </a:prstGeom>
        <a:solidFill>
          <a:schemeClr val="accent5">
            <a:hueOff val="-4055126"/>
            <a:satOff val="-10451"/>
            <a:lumOff val="-7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Decisions are made very quickly</a:t>
          </a:r>
        </a:p>
      </dsp:txBody>
      <dsp:txXfrm>
        <a:off x="0" y="1928339"/>
        <a:ext cx="2388340" cy="1433004"/>
      </dsp:txXfrm>
    </dsp:sp>
    <dsp:sp modelId="{0BA001CA-4CB9-D341-80E0-F538BCD9FF8A}">
      <dsp:nvSpPr>
        <dsp:cNvPr id="0" name=""/>
        <dsp:cNvSpPr/>
      </dsp:nvSpPr>
      <dsp:spPr>
        <a:xfrm>
          <a:off x="2627174" y="1928339"/>
          <a:ext cx="2388340" cy="1433004"/>
        </a:xfrm>
        <a:prstGeom prst="rect">
          <a:avLst/>
        </a:prstGeom>
        <a:solidFill>
          <a:schemeClr val="accent5">
            <a:hueOff val="-5406834"/>
            <a:satOff val="-13935"/>
            <a:lumOff val="-9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Mission/Vision fulfillment is the driving force…not management or maintenance</a:t>
          </a:r>
        </a:p>
      </dsp:txBody>
      <dsp:txXfrm>
        <a:off x="2627174" y="1928339"/>
        <a:ext cx="2388340" cy="1433004"/>
      </dsp:txXfrm>
    </dsp:sp>
    <dsp:sp modelId="{8692DB3D-E879-AF4E-B297-DB471A58EDCD}">
      <dsp:nvSpPr>
        <dsp:cNvPr id="0" name=""/>
        <dsp:cNvSpPr/>
      </dsp:nvSpPr>
      <dsp:spPr>
        <a:xfrm>
          <a:off x="5254348" y="1928339"/>
          <a:ext cx="2388340" cy="1433004"/>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Goals and objectives of ministries can be adjusted as needed</a:t>
          </a:r>
        </a:p>
      </dsp:txBody>
      <dsp:txXfrm>
        <a:off x="5254348" y="1928339"/>
        <a:ext cx="2388340" cy="143300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E0CB7C-9F5A-4243-99BB-3FC9713AEB84}">
      <dsp:nvSpPr>
        <dsp:cNvPr id="0" name=""/>
        <dsp:cNvSpPr/>
      </dsp:nvSpPr>
      <dsp:spPr>
        <a:xfrm>
          <a:off x="0" y="256501"/>
          <a:ext cx="2388340" cy="1433004"/>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A charge conference</a:t>
          </a:r>
        </a:p>
      </dsp:txBody>
      <dsp:txXfrm>
        <a:off x="0" y="256501"/>
        <a:ext cx="2388340" cy="1433004"/>
      </dsp:txXfrm>
    </dsp:sp>
    <dsp:sp modelId="{46F8C545-3E0F-1547-BECC-436C5EAB792C}">
      <dsp:nvSpPr>
        <dsp:cNvPr id="0" name=""/>
        <dsp:cNvSpPr/>
      </dsp:nvSpPr>
      <dsp:spPr>
        <a:xfrm>
          <a:off x="2627174" y="256501"/>
          <a:ext cx="2388340" cy="1433004"/>
        </a:xfrm>
        <a:prstGeom prst="rect">
          <a:avLst/>
        </a:prstGeom>
        <a:solidFill>
          <a:schemeClr val="accent5">
            <a:hueOff val="-1351709"/>
            <a:satOff val="-3484"/>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A church council</a:t>
          </a:r>
        </a:p>
      </dsp:txBody>
      <dsp:txXfrm>
        <a:off x="2627174" y="256501"/>
        <a:ext cx="2388340" cy="1433004"/>
      </dsp:txXfrm>
    </dsp:sp>
    <dsp:sp modelId="{3E14F2D7-3F6B-2440-9B12-B032E070C2DA}">
      <dsp:nvSpPr>
        <dsp:cNvPr id="0" name=""/>
        <dsp:cNvSpPr/>
      </dsp:nvSpPr>
      <dsp:spPr>
        <a:xfrm>
          <a:off x="5254348" y="256501"/>
          <a:ext cx="2388340" cy="1433004"/>
        </a:xfrm>
        <a:prstGeom prst="rect">
          <a:avLst/>
        </a:prstGeom>
        <a:solidFill>
          <a:schemeClr val="accent5">
            <a:hueOff val="-2703417"/>
            <a:satOff val="-6968"/>
            <a:lumOff val="-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A committee on pastor-parish relations</a:t>
          </a:r>
        </a:p>
      </dsp:txBody>
      <dsp:txXfrm>
        <a:off x="5254348" y="256501"/>
        <a:ext cx="2388340" cy="1433004"/>
      </dsp:txXfrm>
    </dsp:sp>
    <dsp:sp modelId="{5C820F4C-663D-8247-97DE-F322AD85F567}">
      <dsp:nvSpPr>
        <dsp:cNvPr id="0" name=""/>
        <dsp:cNvSpPr/>
      </dsp:nvSpPr>
      <dsp:spPr>
        <a:xfrm>
          <a:off x="0" y="1928339"/>
          <a:ext cx="2388340" cy="1433004"/>
        </a:xfrm>
        <a:prstGeom prst="rect">
          <a:avLst/>
        </a:prstGeom>
        <a:solidFill>
          <a:schemeClr val="accent5">
            <a:hueOff val="-4055126"/>
            <a:satOff val="-10451"/>
            <a:lumOff val="-7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A board of trustees</a:t>
          </a:r>
        </a:p>
      </dsp:txBody>
      <dsp:txXfrm>
        <a:off x="0" y="1928339"/>
        <a:ext cx="2388340" cy="1433004"/>
      </dsp:txXfrm>
    </dsp:sp>
    <dsp:sp modelId="{DA55EBE5-23B0-BF4E-9603-2644A36BB9D0}">
      <dsp:nvSpPr>
        <dsp:cNvPr id="0" name=""/>
        <dsp:cNvSpPr/>
      </dsp:nvSpPr>
      <dsp:spPr>
        <a:xfrm>
          <a:off x="2627174" y="1928339"/>
          <a:ext cx="2388340" cy="1433004"/>
        </a:xfrm>
        <a:prstGeom prst="rect">
          <a:avLst/>
        </a:prstGeom>
        <a:solidFill>
          <a:schemeClr val="accent5">
            <a:hueOff val="-5406834"/>
            <a:satOff val="-13935"/>
            <a:lumOff val="-9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A committee on finance</a:t>
          </a:r>
        </a:p>
      </dsp:txBody>
      <dsp:txXfrm>
        <a:off x="2627174" y="1928339"/>
        <a:ext cx="2388340" cy="1433004"/>
      </dsp:txXfrm>
    </dsp:sp>
    <dsp:sp modelId="{2DD34685-FCFC-9247-A77A-FBBB40B5E8D9}">
      <dsp:nvSpPr>
        <dsp:cNvPr id="0" name=""/>
        <dsp:cNvSpPr/>
      </dsp:nvSpPr>
      <dsp:spPr>
        <a:xfrm>
          <a:off x="5254348" y="1928339"/>
          <a:ext cx="2388340" cy="1433004"/>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A committee on nominations and leader development</a:t>
          </a:r>
        </a:p>
      </dsp:txBody>
      <dsp:txXfrm>
        <a:off x="5254348" y="1928339"/>
        <a:ext cx="2388340" cy="143300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C720DC-E978-A743-B78A-B62A1FEBBBB1}">
      <dsp:nvSpPr>
        <dsp:cNvPr id="0" name=""/>
        <dsp:cNvSpPr/>
      </dsp:nvSpPr>
      <dsp:spPr>
        <a:xfrm>
          <a:off x="0" y="0"/>
          <a:ext cx="4152422" cy="1765627"/>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From being Disconnected to being Coordinated</a:t>
          </a:r>
        </a:p>
      </dsp:txBody>
      <dsp:txXfrm>
        <a:off x="51713" y="51713"/>
        <a:ext cx="2247173" cy="1662201"/>
      </dsp:txXfrm>
    </dsp:sp>
    <dsp:sp modelId="{97788F78-E537-184F-BA2D-9AB7FEC5C937}">
      <dsp:nvSpPr>
        <dsp:cNvPr id="0" name=""/>
        <dsp:cNvSpPr/>
      </dsp:nvSpPr>
      <dsp:spPr>
        <a:xfrm>
          <a:off x="366390" y="2059899"/>
          <a:ext cx="4152422" cy="1765627"/>
        </a:xfrm>
        <a:prstGeom prst="roundRect">
          <a:avLst>
            <a:gd name="adj" fmla="val 10000"/>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From Reporting to Dreaming &amp; Deciding</a:t>
          </a:r>
        </a:p>
      </dsp:txBody>
      <dsp:txXfrm>
        <a:off x="418103" y="2111612"/>
        <a:ext cx="2534948" cy="1662201"/>
      </dsp:txXfrm>
    </dsp:sp>
    <dsp:sp modelId="{7D50A7BC-A68B-574F-B672-A20E2D9BA60C}">
      <dsp:nvSpPr>
        <dsp:cNvPr id="0" name=""/>
        <dsp:cNvSpPr/>
      </dsp:nvSpPr>
      <dsp:spPr>
        <a:xfrm>
          <a:off x="732780" y="4119798"/>
          <a:ext cx="4152422" cy="1765627"/>
        </a:xfrm>
        <a:prstGeom prst="roundRect">
          <a:avLst>
            <a:gd name="adj" fmla="val 10000"/>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From Many on Committees to Many in Ministry</a:t>
          </a:r>
        </a:p>
      </dsp:txBody>
      <dsp:txXfrm>
        <a:off x="784493" y="4171511"/>
        <a:ext cx="2534948" cy="1662201"/>
      </dsp:txXfrm>
    </dsp:sp>
    <dsp:sp modelId="{D8E7C6C8-AB9D-D542-886E-C41C9D24C51E}">
      <dsp:nvSpPr>
        <dsp:cNvPr id="0" name=""/>
        <dsp:cNvSpPr/>
      </dsp:nvSpPr>
      <dsp:spPr>
        <a:xfrm>
          <a:off x="3004764" y="1338934"/>
          <a:ext cx="1147658" cy="1147658"/>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3262987" y="1338934"/>
        <a:ext cx="631212" cy="863613"/>
      </dsp:txXfrm>
    </dsp:sp>
    <dsp:sp modelId="{053487A2-8C10-4A48-A785-D8795A8923E5}">
      <dsp:nvSpPr>
        <dsp:cNvPr id="0" name=""/>
        <dsp:cNvSpPr/>
      </dsp:nvSpPr>
      <dsp:spPr>
        <a:xfrm>
          <a:off x="3371154" y="3387062"/>
          <a:ext cx="1147658" cy="1147658"/>
        </a:xfrm>
        <a:prstGeom prst="downArrow">
          <a:avLst>
            <a:gd name="adj1" fmla="val 55000"/>
            <a:gd name="adj2" fmla="val 45000"/>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3629377" y="3387062"/>
        <a:ext cx="631212" cy="86361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609283-5B0C-4602-964D-B5CB290449C5}">
      <dsp:nvSpPr>
        <dsp:cNvPr id="0" name=""/>
        <dsp:cNvSpPr/>
      </dsp:nvSpPr>
      <dsp:spPr>
        <a:xfrm>
          <a:off x="993587" y="70807"/>
          <a:ext cx="748720" cy="74872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9FD701F-930D-48C6-A65D-2144A2EFA2C4}">
      <dsp:nvSpPr>
        <dsp:cNvPr id="0" name=""/>
        <dsp:cNvSpPr/>
      </dsp:nvSpPr>
      <dsp:spPr>
        <a:xfrm>
          <a:off x="1150818" y="228039"/>
          <a:ext cx="434257" cy="43425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B3F04CD-907F-4EEC-BDFE-1E23FA6B75FE}">
      <dsp:nvSpPr>
        <dsp:cNvPr id="0" name=""/>
        <dsp:cNvSpPr/>
      </dsp:nvSpPr>
      <dsp:spPr>
        <a:xfrm>
          <a:off x="1902747" y="70807"/>
          <a:ext cx="1764841" cy="748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90000"/>
            </a:lnSpc>
            <a:spcBef>
              <a:spcPct val="0"/>
            </a:spcBef>
            <a:spcAft>
              <a:spcPct val="35000"/>
            </a:spcAft>
            <a:buNone/>
          </a:pPr>
          <a:r>
            <a:rPr lang="en-US" sz="1400" kern="1200" dirty="0"/>
            <a:t>Establish the church’s yearly budget</a:t>
          </a:r>
        </a:p>
      </dsp:txBody>
      <dsp:txXfrm>
        <a:off x="1902747" y="70807"/>
        <a:ext cx="1764841" cy="748720"/>
      </dsp:txXfrm>
    </dsp:sp>
    <dsp:sp modelId="{386AA2BC-036B-41B4-87F5-F3655DBE8110}">
      <dsp:nvSpPr>
        <dsp:cNvPr id="0" name=""/>
        <dsp:cNvSpPr/>
      </dsp:nvSpPr>
      <dsp:spPr>
        <a:xfrm>
          <a:off x="3975099" y="70807"/>
          <a:ext cx="748720" cy="748720"/>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4859EA0-3E7B-48B5-8513-5CF3D2530186}">
      <dsp:nvSpPr>
        <dsp:cNvPr id="0" name=""/>
        <dsp:cNvSpPr/>
      </dsp:nvSpPr>
      <dsp:spPr>
        <a:xfrm>
          <a:off x="4132330" y="228039"/>
          <a:ext cx="434257" cy="43425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089F36D-55F1-402A-9BD7-91E5E7D2D268}">
      <dsp:nvSpPr>
        <dsp:cNvPr id="0" name=""/>
        <dsp:cNvSpPr/>
      </dsp:nvSpPr>
      <dsp:spPr>
        <a:xfrm>
          <a:off x="4884260" y="70807"/>
          <a:ext cx="1764841" cy="748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90000"/>
            </a:lnSpc>
            <a:spcBef>
              <a:spcPct val="0"/>
            </a:spcBef>
            <a:spcAft>
              <a:spcPct val="35000"/>
            </a:spcAft>
            <a:buNone/>
          </a:pPr>
          <a:r>
            <a:rPr lang="en-US" sz="1400" kern="1200" dirty="0"/>
            <a:t>Confirm the vision cast by the pastor and establish yearly goals for the church</a:t>
          </a:r>
        </a:p>
      </dsp:txBody>
      <dsp:txXfrm>
        <a:off x="4884260" y="70807"/>
        <a:ext cx="1764841" cy="748720"/>
      </dsp:txXfrm>
    </dsp:sp>
    <dsp:sp modelId="{7EDC902A-61DA-400E-B03A-2C5F121946A1}">
      <dsp:nvSpPr>
        <dsp:cNvPr id="0" name=""/>
        <dsp:cNvSpPr/>
      </dsp:nvSpPr>
      <dsp:spPr>
        <a:xfrm>
          <a:off x="993587" y="1434562"/>
          <a:ext cx="748720" cy="748720"/>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68BE2A5-8E2E-4D86-B009-E648B61EC41C}">
      <dsp:nvSpPr>
        <dsp:cNvPr id="0" name=""/>
        <dsp:cNvSpPr/>
      </dsp:nvSpPr>
      <dsp:spPr>
        <a:xfrm>
          <a:off x="1150818" y="1591793"/>
          <a:ext cx="434257" cy="43425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03C3F88-949C-451F-964B-02ABD16F02F9}">
      <dsp:nvSpPr>
        <dsp:cNvPr id="0" name=""/>
        <dsp:cNvSpPr/>
      </dsp:nvSpPr>
      <dsp:spPr>
        <a:xfrm>
          <a:off x="1902747" y="1434562"/>
          <a:ext cx="1764841" cy="748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90000"/>
            </a:lnSpc>
            <a:spcBef>
              <a:spcPct val="0"/>
            </a:spcBef>
            <a:spcAft>
              <a:spcPct val="35000"/>
            </a:spcAft>
            <a:buNone/>
          </a:pPr>
          <a:r>
            <a:rPr lang="en-US" sz="1400" kern="1200" dirty="0"/>
            <a:t>Work in partnership with programs and ministries to ensure they fulfill the mission and vision of the church</a:t>
          </a:r>
        </a:p>
      </dsp:txBody>
      <dsp:txXfrm>
        <a:off x="1902747" y="1434562"/>
        <a:ext cx="1764841" cy="748720"/>
      </dsp:txXfrm>
    </dsp:sp>
    <dsp:sp modelId="{8D3AA3B9-2F95-42E4-8D7A-D9E64BABD953}">
      <dsp:nvSpPr>
        <dsp:cNvPr id="0" name=""/>
        <dsp:cNvSpPr/>
      </dsp:nvSpPr>
      <dsp:spPr>
        <a:xfrm>
          <a:off x="3975099" y="1434562"/>
          <a:ext cx="748720" cy="748720"/>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B5759C4-4DC6-4B24-9DE3-F8CDCD554F64}">
      <dsp:nvSpPr>
        <dsp:cNvPr id="0" name=""/>
        <dsp:cNvSpPr/>
      </dsp:nvSpPr>
      <dsp:spPr>
        <a:xfrm>
          <a:off x="4132330" y="1591793"/>
          <a:ext cx="434257" cy="43425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7D024D1-26EA-4A0A-A955-88933B764874}">
      <dsp:nvSpPr>
        <dsp:cNvPr id="0" name=""/>
        <dsp:cNvSpPr/>
      </dsp:nvSpPr>
      <dsp:spPr>
        <a:xfrm>
          <a:off x="4884260" y="1434562"/>
          <a:ext cx="1764841" cy="748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90000"/>
            </a:lnSpc>
            <a:spcBef>
              <a:spcPct val="0"/>
            </a:spcBef>
            <a:spcAft>
              <a:spcPct val="35000"/>
            </a:spcAft>
            <a:buNone/>
          </a:pPr>
          <a:r>
            <a:rPr lang="en-US" sz="1400" kern="1200" dirty="0"/>
            <a:t>Work with the District Superintendent to hold the pastor accountable</a:t>
          </a:r>
        </a:p>
      </dsp:txBody>
      <dsp:txXfrm>
        <a:off x="4884260" y="1434562"/>
        <a:ext cx="1764841" cy="748720"/>
      </dsp:txXfrm>
    </dsp:sp>
    <dsp:sp modelId="{A0E99316-C167-40A3-83D6-52216CB31095}">
      <dsp:nvSpPr>
        <dsp:cNvPr id="0" name=""/>
        <dsp:cNvSpPr/>
      </dsp:nvSpPr>
      <dsp:spPr>
        <a:xfrm>
          <a:off x="1057983" y="2798316"/>
          <a:ext cx="748720" cy="748720"/>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2FD306B-BC71-4FDB-907D-46AFB6DAB850}">
      <dsp:nvSpPr>
        <dsp:cNvPr id="0" name=""/>
        <dsp:cNvSpPr/>
      </dsp:nvSpPr>
      <dsp:spPr>
        <a:xfrm>
          <a:off x="1215214" y="2955547"/>
          <a:ext cx="434257" cy="434257"/>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7EC167F-9839-416A-86CF-10E4C5948BF3}">
      <dsp:nvSpPr>
        <dsp:cNvPr id="0" name=""/>
        <dsp:cNvSpPr/>
      </dsp:nvSpPr>
      <dsp:spPr>
        <a:xfrm>
          <a:off x="1965361" y="2703715"/>
          <a:ext cx="3711955" cy="748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90000"/>
            </a:lnSpc>
            <a:spcBef>
              <a:spcPct val="0"/>
            </a:spcBef>
            <a:spcAft>
              <a:spcPct val="35000"/>
            </a:spcAft>
            <a:buNone/>
          </a:pPr>
          <a:r>
            <a:rPr lang="en-US" sz="1100" i="1" kern="1200" dirty="0"/>
            <a:t>*</a:t>
          </a:r>
          <a:r>
            <a:rPr lang="en-US" sz="1400" i="1" kern="1200" dirty="0"/>
            <a:t>This team is </a:t>
          </a:r>
          <a:r>
            <a:rPr lang="en-US" sz="1400" b="1" i="1" u="sng" kern="1200" dirty="0"/>
            <a:t>not</a:t>
          </a:r>
          <a:r>
            <a:rPr lang="en-US" sz="1400" i="1" kern="1200" dirty="0"/>
            <a:t> responsible for hearing reports. Other avenues for communication (bulletins, email, Facebook, newsletters, Town Hall meetings, </a:t>
          </a:r>
          <a:r>
            <a:rPr lang="en-US" sz="1400" i="1" kern="1200" dirty="0" err="1"/>
            <a:t>etc</a:t>
          </a:r>
          <a:r>
            <a:rPr lang="en-US" sz="1400" i="1" kern="1200" dirty="0"/>
            <a:t>…) within the congregation must be efficiently employed. </a:t>
          </a:r>
          <a:endParaRPr lang="en-US" sz="1400" kern="1200" dirty="0"/>
        </a:p>
      </dsp:txBody>
      <dsp:txXfrm>
        <a:off x="1965361" y="2703715"/>
        <a:ext cx="3711955" cy="748720"/>
      </dsp:txXfrm>
    </dsp:sp>
  </dsp:spTree>
</dsp:drawing>
</file>

<file path=ppt/diagrams/layout1.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10.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6/7/layout/VerticalHollowActionList">
  <dgm:title val="Vertical Hollow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solidFgAcc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9.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9.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15E3D4D-0B71-2741-9045-E11E3941A67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2D4AE1C-CBDC-F640-AC6E-70F299D1FC5A}" type="slidenum">
              <a:rPr lang="en-US" smtClean="0"/>
              <a:t>‹#›</a:t>
            </a:fld>
            <a:endParaRPr lang="en-US"/>
          </a:p>
        </p:txBody>
      </p:sp>
    </p:spTree>
    <p:extLst>
      <p:ext uri="{BB962C8B-B14F-4D97-AF65-F5344CB8AC3E}">
        <p14:creationId xmlns:p14="http://schemas.microsoft.com/office/powerpoint/2010/main" val="30216884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C97530-F3A9-9D4F-BA33-E652A451E88F}" type="datetimeFigureOut">
              <a:rPr lang="en-US" smtClean="0"/>
              <a:t>1/15/20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3096F3-CE85-7441-AD00-65CFC00F456F}" type="slidenum">
              <a:rPr lang="en-US" smtClean="0"/>
              <a:t>‹#›</a:t>
            </a:fld>
            <a:endParaRPr lang="en-US"/>
          </a:p>
        </p:txBody>
      </p:sp>
    </p:spTree>
    <p:extLst>
      <p:ext uri="{BB962C8B-B14F-4D97-AF65-F5344CB8AC3E}">
        <p14:creationId xmlns:p14="http://schemas.microsoft.com/office/powerpoint/2010/main" val="17923408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3096F3-CE85-7441-AD00-65CFC00F456F}" type="slidenum">
              <a:rPr lang="en-US" smtClean="0"/>
              <a:t>1</a:t>
            </a:fld>
            <a:endParaRPr lang="en-US"/>
          </a:p>
        </p:txBody>
      </p:sp>
    </p:spTree>
    <p:extLst>
      <p:ext uri="{BB962C8B-B14F-4D97-AF65-F5344CB8AC3E}">
        <p14:creationId xmlns:p14="http://schemas.microsoft.com/office/powerpoint/2010/main" val="9639570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27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charset="-128"/>
            </a:endParaRPr>
          </a:p>
        </p:txBody>
      </p:sp>
      <p:sp>
        <p:nvSpPr>
          <p:cNvPr id="327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1363" indent="-284163">
              <a:spcBef>
                <a:spcPct val="30000"/>
              </a:spcBef>
              <a:defRPr sz="1200">
                <a:solidFill>
                  <a:schemeClr val="tx1"/>
                </a:solidFill>
                <a:latin typeface="Calibri" charset="0"/>
                <a:ea typeface="ＭＳ Ｐゴシック" charset="-128"/>
              </a:defRPr>
            </a:lvl2pPr>
            <a:lvl3pPr marL="1141413" indent="-227013">
              <a:spcBef>
                <a:spcPct val="30000"/>
              </a:spcBef>
              <a:defRPr sz="1200">
                <a:solidFill>
                  <a:schemeClr val="tx1"/>
                </a:solidFill>
                <a:latin typeface="Calibri" charset="0"/>
                <a:ea typeface="ＭＳ Ｐゴシック" charset="-128"/>
              </a:defRPr>
            </a:lvl3pPr>
            <a:lvl4pPr marL="1598613" indent="-227013">
              <a:spcBef>
                <a:spcPct val="30000"/>
              </a:spcBef>
              <a:defRPr sz="1200">
                <a:solidFill>
                  <a:schemeClr val="tx1"/>
                </a:solidFill>
                <a:latin typeface="Calibri" charset="0"/>
                <a:ea typeface="ＭＳ Ｐゴシック" charset="-128"/>
              </a:defRPr>
            </a:lvl4pPr>
            <a:lvl5pPr marL="2055813" indent="-227013">
              <a:spcBef>
                <a:spcPct val="30000"/>
              </a:spcBef>
              <a:defRPr sz="1200">
                <a:solidFill>
                  <a:schemeClr val="tx1"/>
                </a:solidFill>
                <a:latin typeface="Calibri" charset="0"/>
                <a:ea typeface="ＭＳ Ｐゴシック" charset="-128"/>
              </a:defRPr>
            </a:lvl5pPr>
            <a:lvl6pPr marL="2513013" indent="-227013"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0213" indent="-227013"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7413" indent="-227013"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4613" indent="-227013"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2173B6DD-55EE-284F-870E-C16C46CE92B8}" type="slidenum">
              <a:rPr lang="ru-RU" altLang="en-US"/>
              <a:pPr>
                <a:spcBef>
                  <a:spcPct val="0"/>
                </a:spcBef>
              </a:pPr>
              <a:t>10</a:t>
            </a:fld>
            <a:endParaRPr lang="ru-RU" altLang="en-US"/>
          </a:p>
        </p:txBody>
      </p:sp>
    </p:spTree>
    <p:extLst>
      <p:ext uri="{BB962C8B-B14F-4D97-AF65-F5344CB8AC3E}">
        <p14:creationId xmlns:p14="http://schemas.microsoft.com/office/powerpoint/2010/main" val="11499593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481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ea typeface="ＭＳ Ｐゴシック" charset="-128"/>
            </a:endParaRPr>
          </a:p>
        </p:txBody>
      </p:sp>
      <p:sp>
        <p:nvSpPr>
          <p:cNvPr id="348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1363" indent="-284163">
              <a:spcBef>
                <a:spcPct val="30000"/>
              </a:spcBef>
              <a:defRPr sz="1200">
                <a:solidFill>
                  <a:schemeClr val="tx1"/>
                </a:solidFill>
                <a:latin typeface="Calibri" charset="0"/>
                <a:ea typeface="ＭＳ Ｐゴシック" charset="-128"/>
              </a:defRPr>
            </a:lvl2pPr>
            <a:lvl3pPr marL="1141413" indent="-227013">
              <a:spcBef>
                <a:spcPct val="30000"/>
              </a:spcBef>
              <a:defRPr sz="1200">
                <a:solidFill>
                  <a:schemeClr val="tx1"/>
                </a:solidFill>
                <a:latin typeface="Calibri" charset="0"/>
                <a:ea typeface="ＭＳ Ｐゴシック" charset="-128"/>
              </a:defRPr>
            </a:lvl3pPr>
            <a:lvl4pPr marL="1598613" indent="-227013">
              <a:spcBef>
                <a:spcPct val="30000"/>
              </a:spcBef>
              <a:defRPr sz="1200">
                <a:solidFill>
                  <a:schemeClr val="tx1"/>
                </a:solidFill>
                <a:latin typeface="Calibri" charset="0"/>
                <a:ea typeface="ＭＳ Ｐゴシック" charset="-128"/>
              </a:defRPr>
            </a:lvl4pPr>
            <a:lvl5pPr marL="2055813" indent="-227013">
              <a:spcBef>
                <a:spcPct val="30000"/>
              </a:spcBef>
              <a:defRPr sz="1200">
                <a:solidFill>
                  <a:schemeClr val="tx1"/>
                </a:solidFill>
                <a:latin typeface="Calibri" charset="0"/>
                <a:ea typeface="ＭＳ Ｐゴシック" charset="-128"/>
              </a:defRPr>
            </a:lvl5pPr>
            <a:lvl6pPr marL="2513013" indent="-227013"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0213" indent="-227013"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7413" indent="-227013"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4613" indent="-227013"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2F897E5B-1303-9946-B7C2-15587366F612}" type="slidenum">
              <a:rPr lang="ru-RU" altLang="en-US"/>
              <a:pPr>
                <a:spcBef>
                  <a:spcPct val="0"/>
                </a:spcBef>
              </a:pPr>
              <a:t>11</a:t>
            </a:fld>
            <a:endParaRPr lang="ru-RU" altLang="en-US"/>
          </a:p>
        </p:txBody>
      </p:sp>
    </p:spTree>
    <p:extLst>
      <p:ext uri="{BB962C8B-B14F-4D97-AF65-F5344CB8AC3E}">
        <p14:creationId xmlns:p14="http://schemas.microsoft.com/office/powerpoint/2010/main" val="3190009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68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2813" eaLnBrk="1" hangingPunct="1"/>
            <a:r>
              <a:rPr lang="en-US" altLang="en-US" dirty="0">
                <a:ea typeface="ＭＳ Ｐゴシック" charset="-128"/>
              </a:rPr>
              <a:t>All of the roles change as we move toward accountability leadership. It is important for us to be clear on what we are asking our pastor to focus on in our church. </a:t>
            </a:r>
          </a:p>
          <a:p>
            <a:pPr defTabSz="912813" eaLnBrk="1" hangingPunct="1">
              <a:spcBef>
                <a:spcPct val="0"/>
              </a:spcBef>
            </a:pPr>
            <a:endParaRPr lang="en-US" altLang="en-US" dirty="0">
              <a:ea typeface="ＭＳ Ｐゴシック" charset="-128"/>
            </a:endParaRPr>
          </a:p>
        </p:txBody>
      </p:sp>
      <p:sp>
        <p:nvSpPr>
          <p:cNvPr id="3686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1363" indent="-284163">
              <a:spcBef>
                <a:spcPct val="30000"/>
              </a:spcBef>
              <a:defRPr sz="1200">
                <a:solidFill>
                  <a:schemeClr val="tx1"/>
                </a:solidFill>
                <a:latin typeface="Calibri" charset="0"/>
                <a:ea typeface="ＭＳ Ｐゴシック" charset="-128"/>
              </a:defRPr>
            </a:lvl2pPr>
            <a:lvl3pPr marL="1141413" indent="-227013">
              <a:spcBef>
                <a:spcPct val="30000"/>
              </a:spcBef>
              <a:defRPr sz="1200">
                <a:solidFill>
                  <a:schemeClr val="tx1"/>
                </a:solidFill>
                <a:latin typeface="Calibri" charset="0"/>
                <a:ea typeface="ＭＳ Ｐゴシック" charset="-128"/>
              </a:defRPr>
            </a:lvl3pPr>
            <a:lvl4pPr marL="1598613" indent="-227013">
              <a:spcBef>
                <a:spcPct val="30000"/>
              </a:spcBef>
              <a:defRPr sz="1200">
                <a:solidFill>
                  <a:schemeClr val="tx1"/>
                </a:solidFill>
                <a:latin typeface="Calibri" charset="0"/>
                <a:ea typeface="ＭＳ Ｐゴシック" charset="-128"/>
              </a:defRPr>
            </a:lvl4pPr>
            <a:lvl5pPr marL="2055813" indent="-227013">
              <a:spcBef>
                <a:spcPct val="30000"/>
              </a:spcBef>
              <a:defRPr sz="1200">
                <a:solidFill>
                  <a:schemeClr val="tx1"/>
                </a:solidFill>
                <a:latin typeface="Calibri" charset="0"/>
                <a:ea typeface="ＭＳ Ｐゴシック" charset="-128"/>
              </a:defRPr>
            </a:lvl5pPr>
            <a:lvl6pPr marL="2513013" indent="-227013"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0213" indent="-227013"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7413" indent="-227013"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4613" indent="-227013"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84222A49-E78C-5640-B9F7-67879EABBF44}" type="slidenum">
              <a:rPr lang="ru-RU" altLang="en-US"/>
              <a:pPr>
                <a:spcBef>
                  <a:spcPct val="0"/>
                </a:spcBef>
              </a:pPr>
              <a:t>12</a:t>
            </a:fld>
            <a:endParaRPr lang="ru-RU" altLang="en-US"/>
          </a:p>
        </p:txBody>
      </p:sp>
    </p:spTree>
    <p:extLst>
      <p:ext uri="{BB962C8B-B14F-4D97-AF65-F5344CB8AC3E}">
        <p14:creationId xmlns:p14="http://schemas.microsoft.com/office/powerpoint/2010/main" val="33285555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09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charset="-128"/>
            </a:endParaRPr>
          </a:p>
        </p:txBody>
      </p:sp>
      <p:sp>
        <p:nvSpPr>
          <p:cNvPr id="409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1363" indent="-284163">
              <a:spcBef>
                <a:spcPct val="30000"/>
              </a:spcBef>
              <a:defRPr sz="1200">
                <a:solidFill>
                  <a:schemeClr val="tx1"/>
                </a:solidFill>
                <a:latin typeface="Calibri" charset="0"/>
                <a:ea typeface="ＭＳ Ｐゴシック" charset="-128"/>
              </a:defRPr>
            </a:lvl2pPr>
            <a:lvl3pPr marL="1141413" indent="-227013">
              <a:spcBef>
                <a:spcPct val="30000"/>
              </a:spcBef>
              <a:defRPr sz="1200">
                <a:solidFill>
                  <a:schemeClr val="tx1"/>
                </a:solidFill>
                <a:latin typeface="Calibri" charset="0"/>
                <a:ea typeface="ＭＳ Ｐゴシック" charset="-128"/>
              </a:defRPr>
            </a:lvl3pPr>
            <a:lvl4pPr marL="1598613" indent="-227013">
              <a:spcBef>
                <a:spcPct val="30000"/>
              </a:spcBef>
              <a:defRPr sz="1200">
                <a:solidFill>
                  <a:schemeClr val="tx1"/>
                </a:solidFill>
                <a:latin typeface="Calibri" charset="0"/>
                <a:ea typeface="ＭＳ Ｐゴシック" charset="-128"/>
              </a:defRPr>
            </a:lvl4pPr>
            <a:lvl5pPr marL="2055813" indent="-227013">
              <a:spcBef>
                <a:spcPct val="30000"/>
              </a:spcBef>
              <a:defRPr sz="1200">
                <a:solidFill>
                  <a:schemeClr val="tx1"/>
                </a:solidFill>
                <a:latin typeface="Calibri" charset="0"/>
                <a:ea typeface="ＭＳ Ｐゴシック" charset="-128"/>
              </a:defRPr>
            </a:lvl5pPr>
            <a:lvl6pPr marL="2513013" indent="-227013"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0213" indent="-227013"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7413" indent="-227013"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4613" indent="-227013"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A762CFA1-FACC-804B-BD10-416A0CFC5263}" type="slidenum">
              <a:rPr lang="ru-RU" altLang="en-US"/>
              <a:pPr>
                <a:spcBef>
                  <a:spcPct val="0"/>
                </a:spcBef>
              </a:pPr>
              <a:t>13</a:t>
            </a:fld>
            <a:endParaRPr lang="ru-RU" altLang="en-US"/>
          </a:p>
        </p:txBody>
      </p:sp>
    </p:spTree>
    <p:extLst>
      <p:ext uri="{BB962C8B-B14F-4D97-AF65-F5344CB8AC3E}">
        <p14:creationId xmlns:p14="http://schemas.microsoft.com/office/powerpoint/2010/main" val="17363989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30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r>
              <a:rPr lang="en-US" altLang="en-US" dirty="0">
                <a:ea typeface="ＭＳ Ｐゴシック" charset="-128"/>
              </a:rPr>
              <a:t>Attendance now includes in person and on-line.</a:t>
            </a:r>
          </a:p>
          <a:p>
            <a:pPr eaLnBrk="1" hangingPunct="1">
              <a:spcBef>
                <a:spcPct val="0"/>
              </a:spcBef>
            </a:pPr>
            <a:r>
              <a:rPr lang="en-US" altLang="en-US" dirty="0">
                <a:ea typeface="ＭＳ Ｐゴシック" charset="-128"/>
              </a:rPr>
              <a:t>Meetings are kept to a minimum and are effective and efficient.</a:t>
            </a:r>
          </a:p>
          <a:p>
            <a:pPr eaLnBrk="1" hangingPunct="1">
              <a:spcBef>
                <a:spcPct val="0"/>
              </a:spcBef>
            </a:pPr>
            <a:r>
              <a:rPr lang="en-US" altLang="en-US" dirty="0">
                <a:ea typeface="ＭＳ Ｐゴシック" charset="-128"/>
              </a:rPr>
              <a:t>A team works together for one common goal.</a:t>
            </a:r>
          </a:p>
        </p:txBody>
      </p:sp>
      <p:sp>
        <p:nvSpPr>
          <p:cNvPr id="430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1363" indent="-284163">
              <a:spcBef>
                <a:spcPct val="30000"/>
              </a:spcBef>
              <a:defRPr sz="1200">
                <a:solidFill>
                  <a:schemeClr val="tx1"/>
                </a:solidFill>
                <a:latin typeface="Calibri" charset="0"/>
                <a:ea typeface="ＭＳ Ｐゴシック" charset="-128"/>
              </a:defRPr>
            </a:lvl2pPr>
            <a:lvl3pPr marL="1141413" indent="-227013">
              <a:spcBef>
                <a:spcPct val="30000"/>
              </a:spcBef>
              <a:defRPr sz="1200">
                <a:solidFill>
                  <a:schemeClr val="tx1"/>
                </a:solidFill>
                <a:latin typeface="Calibri" charset="0"/>
                <a:ea typeface="ＭＳ Ｐゴシック" charset="-128"/>
              </a:defRPr>
            </a:lvl3pPr>
            <a:lvl4pPr marL="1598613" indent="-227013">
              <a:spcBef>
                <a:spcPct val="30000"/>
              </a:spcBef>
              <a:defRPr sz="1200">
                <a:solidFill>
                  <a:schemeClr val="tx1"/>
                </a:solidFill>
                <a:latin typeface="Calibri" charset="0"/>
                <a:ea typeface="ＭＳ Ｐゴシック" charset="-128"/>
              </a:defRPr>
            </a:lvl4pPr>
            <a:lvl5pPr marL="2055813" indent="-227013">
              <a:spcBef>
                <a:spcPct val="30000"/>
              </a:spcBef>
              <a:defRPr sz="1200">
                <a:solidFill>
                  <a:schemeClr val="tx1"/>
                </a:solidFill>
                <a:latin typeface="Calibri" charset="0"/>
                <a:ea typeface="ＭＳ Ｐゴシック" charset="-128"/>
              </a:defRPr>
            </a:lvl5pPr>
            <a:lvl6pPr marL="2513013" indent="-227013"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0213" indent="-227013"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7413" indent="-227013"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4613" indent="-227013"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74EFC1AD-0471-DA40-950E-E440FEF41C55}" type="slidenum">
              <a:rPr lang="ru-RU" altLang="en-US"/>
              <a:pPr>
                <a:spcBef>
                  <a:spcPct val="0"/>
                </a:spcBef>
              </a:pPr>
              <a:t>14</a:t>
            </a:fld>
            <a:endParaRPr lang="ru-RU" altLang="en-US"/>
          </a:p>
        </p:txBody>
      </p:sp>
    </p:spTree>
    <p:extLst>
      <p:ext uri="{BB962C8B-B14F-4D97-AF65-F5344CB8AC3E}">
        <p14:creationId xmlns:p14="http://schemas.microsoft.com/office/powerpoint/2010/main" val="14013591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50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endParaRPr lang="en-US" altLang="en-US" dirty="0">
              <a:ea typeface="ＭＳ Ｐゴシック" charset="-128"/>
            </a:endParaRPr>
          </a:p>
        </p:txBody>
      </p:sp>
      <p:sp>
        <p:nvSpPr>
          <p:cNvPr id="450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1363" indent="-284163">
              <a:spcBef>
                <a:spcPct val="30000"/>
              </a:spcBef>
              <a:defRPr sz="1200">
                <a:solidFill>
                  <a:schemeClr val="tx1"/>
                </a:solidFill>
                <a:latin typeface="Calibri" charset="0"/>
                <a:ea typeface="ＭＳ Ｐゴシック" charset="-128"/>
              </a:defRPr>
            </a:lvl2pPr>
            <a:lvl3pPr marL="1141413" indent="-227013">
              <a:spcBef>
                <a:spcPct val="30000"/>
              </a:spcBef>
              <a:defRPr sz="1200">
                <a:solidFill>
                  <a:schemeClr val="tx1"/>
                </a:solidFill>
                <a:latin typeface="Calibri" charset="0"/>
                <a:ea typeface="ＭＳ Ｐゴシック" charset="-128"/>
              </a:defRPr>
            </a:lvl3pPr>
            <a:lvl4pPr marL="1598613" indent="-227013">
              <a:spcBef>
                <a:spcPct val="30000"/>
              </a:spcBef>
              <a:defRPr sz="1200">
                <a:solidFill>
                  <a:schemeClr val="tx1"/>
                </a:solidFill>
                <a:latin typeface="Calibri" charset="0"/>
                <a:ea typeface="ＭＳ Ｐゴシック" charset="-128"/>
              </a:defRPr>
            </a:lvl4pPr>
            <a:lvl5pPr marL="2055813" indent="-227013">
              <a:spcBef>
                <a:spcPct val="30000"/>
              </a:spcBef>
              <a:defRPr sz="1200">
                <a:solidFill>
                  <a:schemeClr val="tx1"/>
                </a:solidFill>
                <a:latin typeface="Calibri" charset="0"/>
                <a:ea typeface="ＭＳ Ｐゴシック" charset="-128"/>
              </a:defRPr>
            </a:lvl5pPr>
            <a:lvl6pPr marL="2513013" indent="-227013"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0213" indent="-227013"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7413" indent="-227013"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4613" indent="-227013"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390FD4DF-8CEE-3C4D-855B-EE2E3896D7DA}" type="slidenum">
              <a:rPr lang="ru-RU" altLang="en-US"/>
              <a:pPr>
                <a:spcBef>
                  <a:spcPct val="0"/>
                </a:spcBef>
              </a:pPr>
              <a:t>15</a:t>
            </a:fld>
            <a:endParaRPr lang="ru-RU" altLang="en-US"/>
          </a:p>
        </p:txBody>
      </p:sp>
    </p:spTree>
    <p:extLst>
      <p:ext uri="{BB962C8B-B14F-4D97-AF65-F5344CB8AC3E}">
        <p14:creationId xmlns:p14="http://schemas.microsoft.com/office/powerpoint/2010/main" val="11287564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71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2813" eaLnBrk="1" hangingPunct="1"/>
            <a:r>
              <a:rPr lang="en-US" altLang="en-US" dirty="0">
                <a:ea typeface="ＭＳ Ｐゴシック" charset="-128"/>
              </a:rPr>
              <a:t>Let</a:t>
            </a:r>
            <a:r>
              <a:rPr lang="ja-JP" altLang="en-US">
                <a:ea typeface="ＭＳ Ｐゴシック" charset="-128"/>
              </a:rPr>
              <a:t>’</a:t>
            </a:r>
            <a:r>
              <a:rPr lang="en-US" altLang="ja-JP" dirty="0">
                <a:ea typeface="ＭＳ Ｐゴシック" charset="-128"/>
              </a:rPr>
              <a:t>s take a look at some of the problems that occur in churches now due to ineffective structures. </a:t>
            </a:r>
          </a:p>
          <a:p>
            <a:pPr defTabSz="912813" eaLnBrk="1" hangingPunct="1">
              <a:spcBef>
                <a:spcPct val="0"/>
              </a:spcBef>
            </a:pPr>
            <a:endParaRPr lang="en-US" altLang="en-US" dirty="0">
              <a:ea typeface="ＭＳ Ｐゴシック" charset="-128"/>
            </a:endParaRPr>
          </a:p>
        </p:txBody>
      </p:sp>
      <p:sp>
        <p:nvSpPr>
          <p:cNvPr id="471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1363" indent="-284163">
              <a:spcBef>
                <a:spcPct val="30000"/>
              </a:spcBef>
              <a:defRPr sz="1200">
                <a:solidFill>
                  <a:schemeClr val="tx1"/>
                </a:solidFill>
                <a:latin typeface="Calibri" charset="0"/>
                <a:ea typeface="ＭＳ Ｐゴシック" charset="-128"/>
              </a:defRPr>
            </a:lvl2pPr>
            <a:lvl3pPr marL="1141413" indent="-227013">
              <a:spcBef>
                <a:spcPct val="30000"/>
              </a:spcBef>
              <a:defRPr sz="1200">
                <a:solidFill>
                  <a:schemeClr val="tx1"/>
                </a:solidFill>
                <a:latin typeface="Calibri" charset="0"/>
                <a:ea typeface="ＭＳ Ｐゴシック" charset="-128"/>
              </a:defRPr>
            </a:lvl3pPr>
            <a:lvl4pPr marL="1598613" indent="-227013">
              <a:spcBef>
                <a:spcPct val="30000"/>
              </a:spcBef>
              <a:defRPr sz="1200">
                <a:solidFill>
                  <a:schemeClr val="tx1"/>
                </a:solidFill>
                <a:latin typeface="Calibri" charset="0"/>
                <a:ea typeface="ＭＳ Ｐゴシック" charset="-128"/>
              </a:defRPr>
            </a:lvl4pPr>
            <a:lvl5pPr marL="2055813" indent="-227013">
              <a:spcBef>
                <a:spcPct val="30000"/>
              </a:spcBef>
              <a:defRPr sz="1200">
                <a:solidFill>
                  <a:schemeClr val="tx1"/>
                </a:solidFill>
                <a:latin typeface="Calibri" charset="0"/>
                <a:ea typeface="ＭＳ Ｐゴシック" charset="-128"/>
              </a:defRPr>
            </a:lvl5pPr>
            <a:lvl6pPr marL="2513013" indent="-227013"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0213" indent="-227013"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7413" indent="-227013"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4613" indent="-227013"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884B842C-CB72-6340-A649-4AE286E1D9EC}" type="slidenum">
              <a:rPr lang="ru-RU" altLang="en-US"/>
              <a:pPr>
                <a:spcBef>
                  <a:spcPct val="0"/>
                </a:spcBef>
              </a:pPr>
              <a:t>16</a:t>
            </a:fld>
            <a:endParaRPr lang="ru-RU" altLang="en-US"/>
          </a:p>
        </p:txBody>
      </p:sp>
    </p:spTree>
    <p:extLst>
      <p:ext uri="{BB962C8B-B14F-4D97-AF65-F5344CB8AC3E}">
        <p14:creationId xmlns:p14="http://schemas.microsoft.com/office/powerpoint/2010/main" val="8139778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91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r>
              <a:rPr lang="en-US" altLang="en-US" dirty="0">
                <a:ea typeface="ＭＳ Ｐゴシック" charset="-128"/>
              </a:rPr>
              <a:t> The Great Commission, to make disciples, is displaced by other good pursuits.</a:t>
            </a:r>
          </a:p>
          <a:p>
            <a:pPr eaLnBrk="1" hangingPunct="1">
              <a:spcBef>
                <a:spcPct val="0"/>
              </a:spcBef>
              <a:buFontTx/>
              <a:buChar char="•"/>
            </a:pPr>
            <a:endParaRPr lang="en-US" altLang="en-US" dirty="0">
              <a:ea typeface="ＭＳ Ｐゴシック" charset="-128"/>
            </a:endParaRPr>
          </a:p>
          <a:p>
            <a:pPr eaLnBrk="1" hangingPunct="1">
              <a:spcBef>
                <a:spcPct val="0"/>
              </a:spcBef>
              <a:buFontTx/>
              <a:buChar char="•"/>
            </a:pPr>
            <a:r>
              <a:rPr lang="en-US" altLang="en-US" dirty="0">
                <a:ea typeface="ＭＳ Ｐゴシック" charset="-128"/>
              </a:rPr>
              <a:t> Putting the desires of insiders first leads to divisions based on opposing special interest groups.</a:t>
            </a:r>
          </a:p>
          <a:p>
            <a:pPr eaLnBrk="1" hangingPunct="1">
              <a:spcBef>
                <a:spcPct val="0"/>
              </a:spcBef>
              <a:buFontTx/>
              <a:buChar char="•"/>
            </a:pPr>
            <a:endParaRPr lang="en-US" altLang="en-US" dirty="0">
              <a:ea typeface="ＭＳ Ｐゴシック" charset="-128"/>
            </a:endParaRPr>
          </a:p>
          <a:p>
            <a:pPr eaLnBrk="1" hangingPunct="1">
              <a:spcBef>
                <a:spcPct val="0"/>
              </a:spcBef>
              <a:buFontTx/>
              <a:buChar char="•"/>
            </a:pPr>
            <a:r>
              <a:rPr lang="en-US" altLang="en-US" dirty="0">
                <a:ea typeface="ＭＳ Ｐゴシック" charset="-128"/>
              </a:rPr>
              <a:t> In the absence of biblical mission, the congregation suffers a lack of vision. </a:t>
            </a:r>
          </a:p>
          <a:p>
            <a:pPr eaLnBrk="1" hangingPunct="1">
              <a:spcBef>
                <a:spcPct val="0"/>
              </a:spcBef>
            </a:pPr>
            <a:endParaRPr lang="en-US" altLang="en-US" dirty="0">
              <a:ea typeface="ＭＳ Ｐゴシック" charset="-128"/>
            </a:endParaRPr>
          </a:p>
        </p:txBody>
      </p:sp>
      <p:sp>
        <p:nvSpPr>
          <p:cNvPr id="491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1363" indent="-284163">
              <a:spcBef>
                <a:spcPct val="30000"/>
              </a:spcBef>
              <a:defRPr sz="1200">
                <a:solidFill>
                  <a:schemeClr val="tx1"/>
                </a:solidFill>
                <a:latin typeface="Calibri" charset="0"/>
                <a:ea typeface="ＭＳ Ｐゴシック" charset="-128"/>
              </a:defRPr>
            </a:lvl2pPr>
            <a:lvl3pPr marL="1141413" indent="-227013">
              <a:spcBef>
                <a:spcPct val="30000"/>
              </a:spcBef>
              <a:defRPr sz="1200">
                <a:solidFill>
                  <a:schemeClr val="tx1"/>
                </a:solidFill>
                <a:latin typeface="Calibri" charset="0"/>
                <a:ea typeface="ＭＳ Ｐゴシック" charset="-128"/>
              </a:defRPr>
            </a:lvl3pPr>
            <a:lvl4pPr marL="1598613" indent="-227013">
              <a:spcBef>
                <a:spcPct val="30000"/>
              </a:spcBef>
              <a:defRPr sz="1200">
                <a:solidFill>
                  <a:schemeClr val="tx1"/>
                </a:solidFill>
                <a:latin typeface="Calibri" charset="0"/>
                <a:ea typeface="ＭＳ Ｐゴシック" charset="-128"/>
              </a:defRPr>
            </a:lvl4pPr>
            <a:lvl5pPr marL="2055813" indent="-227013">
              <a:spcBef>
                <a:spcPct val="30000"/>
              </a:spcBef>
              <a:defRPr sz="1200">
                <a:solidFill>
                  <a:schemeClr val="tx1"/>
                </a:solidFill>
                <a:latin typeface="Calibri" charset="0"/>
                <a:ea typeface="ＭＳ Ｐゴシック" charset="-128"/>
              </a:defRPr>
            </a:lvl5pPr>
            <a:lvl6pPr marL="2513013" indent="-227013"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0213" indent="-227013"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7413" indent="-227013"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4613" indent="-227013"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D98D6270-A647-E146-BDB4-D3623E80F5F9}" type="slidenum">
              <a:rPr lang="ru-RU" altLang="en-US"/>
              <a:pPr>
                <a:spcBef>
                  <a:spcPct val="0"/>
                </a:spcBef>
              </a:pPr>
              <a:t>17</a:t>
            </a:fld>
            <a:endParaRPr lang="ru-RU" altLang="en-US"/>
          </a:p>
        </p:txBody>
      </p:sp>
    </p:spTree>
    <p:extLst>
      <p:ext uri="{BB962C8B-B14F-4D97-AF65-F5344CB8AC3E}">
        <p14:creationId xmlns:p14="http://schemas.microsoft.com/office/powerpoint/2010/main" val="42270189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12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r>
              <a:rPr lang="en-US" altLang="en-US" dirty="0">
                <a:ea typeface="ＭＳ Ｐゴシック" charset="-128"/>
              </a:rPr>
              <a:t> When we aim at nothing in particular, that</a:t>
            </a:r>
            <a:r>
              <a:rPr lang="ja-JP" altLang="en-US">
                <a:ea typeface="ＭＳ Ｐゴシック" charset="-128"/>
              </a:rPr>
              <a:t>’</a:t>
            </a:r>
            <a:r>
              <a:rPr lang="en-US" altLang="ja-JP" dirty="0">
                <a:ea typeface="ＭＳ Ｐゴシック" charset="-128"/>
              </a:rPr>
              <a:t>s what we hit.</a:t>
            </a:r>
          </a:p>
          <a:p>
            <a:pPr eaLnBrk="1" hangingPunct="1">
              <a:spcBef>
                <a:spcPct val="0"/>
              </a:spcBef>
              <a:buFontTx/>
              <a:buChar char="•"/>
            </a:pPr>
            <a:endParaRPr lang="en-US" altLang="en-US" dirty="0">
              <a:ea typeface="ＭＳ Ｐゴシック" charset="-128"/>
            </a:endParaRPr>
          </a:p>
          <a:p>
            <a:pPr eaLnBrk="1" hangingPunct="1">
              <a:spcBef>
                <a:spcPct val="0"/>
              </a:spcBef>
              <a:buFontTx/>
              <a:buChar char="•"/>
            </a:pPr>
            <a:r>
              <a:rPr lang="en-US" altLang="en-US" dirty="0">
                <a:ea typeface="ＭＳ Ｐゴシック" charset="-128"/>
              </a:rPr>
              <a:t> Movements seeking to restore </a:t>
            </a:r>
            <a:r>
              <a:rPr lang="ja-JP" altLang="en-US">
                <a:ea typeface="ＭＳ Ｐゴシック" charset="-128"/>
              </a:rPr>
              <a:t>“</a:t>
            </a:r>
            <a:r>
              <a:rPr lang="en-US" altLang="ja-JP" dirty="0">
                <a:ea typeface="ＭＳ Ｐゴシック" charset="-128"/>
              </a:rPr>
              <a:t>New Testament Christianity</a:t>
            </a:r>
            <a:r>
              <a:rPr lang="ja-JP" altLang="en-US">
                <a:ea typeface="ＭＳ Ｐゴシック" charset="-128"/>
              </a:rPr>
              <a:t>”</a:t>
            </a:r>
            <a:r>
              <a:rPr lang="en-US" altLang="ja-JP" dirty="0">
                <a:ea typeface="ＭＳ Ｐゴシック" charset="-128"/>
              </a:rPr>
              <a:t> often overlook cultural and missional contextualization in both the first and twenty-first centuries.</a:t>
            </a:r>
          </a:p>
          <a:p>
            <a:pPr eaLnBrk="1" hangingPunct="1">
              <a:spcBef>
                <a:spcPct val="0"/>
              </a:spcBef>
              <a:buFontTx/>
              <a:buChar char="•"/>
            </a:pPr>
            <a:endParaRPr lang="en-US" altLang="en-US" dirty="0">
              <a:ea typeface="ＭＳ Ｐゴシック" charset="-128"/>
            </a:endParaRPr>
          </a:p>
          <a:p>
            <a:pPr eaLnBrk="1" hangingPunct="1">
              <a:spcBef>
                <a:spcPct val="0"/>
              </a:spcBef>
              <a:buFontTx/>
              <a:buChar char="•"/>
            </a:pPr>
            <a:r>
              <a:rPr lang="en-US" altLang="en-US" dirty="0">
                <a:ea typeface="ＭＳ Ｐゴシック" charset="-128"/>
              </a:rPr>
              <a:t> Lack of intentional structure will facilitate the path of least resistance, which is inward focus.</a:t>
            </a:r>
          </a:p>
          <a:p>
            <a:pPr eaLnBrk="1" hangingPunct="1">
              <a:spcBef>
                <a:spcPct val="0"/>
              </a:spcBef>
              <a:buFontTx/>
              <a:buChar char="•"/>
            </a:pPr>
            <a:endParaRPr lang="en-US" altLang="en-US" dirty="0">
              <a:ea typeface="ＭＳ Ｐゴシック" charset="-128"/>
            </a:endParaRPr>
          </a:p>
          <a:p>
            <a:pPr eaLnBrk="1" hangingPunct="1">
              <a:spcBef>
                <a:spcPct val="0"/>
              </a:spcBef>
              <a:buFontTx/>
              <a:buChar char="•"/>
            </a:pPr>
            <a:r>
              <a:rPr lang="en-US" altLang="en-US" dirty="0">
                <a:ea typeface="ＭＳ Ｐゴシック" charset="-128"/>
              </a:rPr>
              <a:t> Even with an outward focus by intention, a ministry without structure is unlikely to make much impact. </a:t>
            </a:r>
          </a:p>
          <a:p>
            <a:pPr eaLnBrk="1" hangingPunct="1">
              <a:spcBef>
                <a:spcPct val="0"/>
              </a:spcBef>
            </a:pPr>
            <a:endParaRPr lang="en-US" altLang="en-US" dirty="0">
              <a:ea typeface="ＭＳ Ｐゴシック" charset="-128"/>
            </a:endParaRPr>
          </a:p>
        </p:txBody>
      </p:sp>
      <p:sp>
        <p:nvSpPr>
          <p:cNvPr id="512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1363" indent="-284163">
              <a:spcBef>
                <a:spcPct val="30000"/>
              </a:spcBef>
              <a:defRPr sz="1200">
                <a:solidFill>
                  <a:schemeClr val="tx1"/>
                </a:solidFill>
                <a:latin typeface="Calibri" charset="0"/>
                <a:ea typeface="ＭＳ Ｐゴシック" charset="-128"/>
              </a:defRPr>
            </a:lvl2pPr>
            <a:lvl3pPr marL="1141413" indent="-227013">
              <a:spcBef>
                <a:spcPct val="30000"/>
              </a:spcBef>
              <a:defRPr sz="1200">
                <a:solidFill>
                  <a:schemeClr val="tx1"/>
                </a:solidFill>
                <a:latin typeface="Calibri" charset="0"/>
                <a:ea typeface="ＭＳ Ｐゴシック" charset="-128"/>
              </a:defRPr>
            </a:lvl3pPr>
            <a:lvl4pPr marL="1598613" indent="-227013">
              <a:spcBef>
                <a:spcPct val="30000"/>
              </a:spcBef>
              <a:defRPr sz="1200">
                <a:solidFill>
                  <a:schemeClr val="tx1"/>
                </a:solidFill>
                <a:latin typeface="Calibri" charset="0"/>
                <a:ea typeface="ＭＳ Ｐゴシック" charset="-128"/>
              </a:defRPr>
            </a:lvl4pPr>
            <a:lvl5pPr marL="2055813" indent="-227013">
              <a:spcBef>
                <a:spcPct val="30000"/>
              </a:spcBef>
              <a:defRPr sz="1200">
                <a:solidFill>
                  <a:schemeClr val="tx1"/>
                </a:solidFill>
                <a:latin typeface="Calibri" charset="0"/>
                <a:ea typeface="ＭＳ Ｐゴシック" charset="-128"/>
              </a:defRPr>
            </a:lvl5pPr>
            <a:lvl6pPr marL="2513013" indent="-227013"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0213" indent="-227013"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7413" indent="-227013"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4613" indent="-227013"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9EE77907-F8E7-C54F-8288-90DD49319638}" type="slidenum">
              <a:rPr lang="ru-RU" altLang="en-US"/>
              <a:pPr>
                <a:spcBef>
                  <a:spcPct val="0"/>
                </a:spcBef>
              </a:pPr>
              <a:t>18</a:t>
            </a:fld>
            <a:endParaRPr lang="ru-RU" altLang="en-US"/>
          </a:p>
        </p:txBody>
      </p:sp>
    </p:spTree>
    <p:extLst>
      <p:ext uri="{BB962C8B-B14F-4D97-AF65-F5344CB8AC3E}">
        <p14:creationId xmlns:p14="http://schemas.microsoft.com/office/powerpoint/2010/main" val="11875672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93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charset="-128"/>
            </a:endParaRPr>
          </a:p>
        </p:txBody>
      </p:sp>
      <p:sp>
        <p:nvSpPr>
          <p:cNvPr id="5939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1363" indent="-284163">
              <a:spcBef>
                <a:spcPct val="30000"/>
              </a:spcBef>
              <a:defRPr sz="1200">
                <a:solidFill>
                  <a:schemeClr val="tx1"/>
                </a:solidFill>
                <a:latin typeface="Calibri" charset="0"/>
                <a:ea typeface="ＭＳ Ｐゴシック" charset="-128"/>
              </a:defRPr>
            </a:lvl2pPr>
            <a:lvl3pPr marL="1141413" indent="-227013">
              <a:spcBef>
                <a:spcPct val="30000"/>
              </a:spcBef>
              <a:defRPr sz="1200">
                <a:solidFill>
                  <a:schemeClr val="tx1"/>
                </a:solidFill>
                <a:latin typeface="Calibri" charset="0"/>
                <a:ea typeface="ＭＳ Ｐゴシック" charset="-128"/>
              </a:defRPr>
            </a:lvl3pPr>
            <a:lvl4pPr marL="1598613" indent="-227013">
              <a:spcBef>
                <a:spcPct val="30000"/>
              </a:spcBef>
              <a:defRPr sz="1200">
                <a:solidFill>
                  <a:schemeClr val="tx1"/>
                </a:solidFill>
                <a:latin typeface="Calibri" charset="0"/>
                <a:ea typeface="ＭＳ Ｐゴシック" charset="-128"/>
              </a:defRPr>
            </a:lvl4pPr>
            <a:lvl5pPr marL="2055813" indent="-227013">
              <a:spcBef>
                <a:spcPct val="30000"/>
              </a:spcBef>
              <a:defRPr sz="1200">
                <a:solidFill>
                  <a:schemeClr val="tx1"/>
                </a:solidFill>
                <a:latin typeface="Calibri" charset="0"/>
                <a:ea typeface="ＭＳ Ｐゴシック" charset="-128"/>
              </a:defRPr>
            </a:lvl5pPr>
            <a:lvl6pPr marL="2513013" indent="-227013"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0213" indent="-227013"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7413" indent="-227013"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4613" indent="-227013"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4C18B026-0381-B348-9964-322B47791C57}" type="slidenum">
              <a:rPr lang="ru-RU" altLang="en-US"/>
              <a:pPr>
                <a:spcBef>
                  <a:spcPct val="0"/>
                </a:spcBef>
              </a:pPr>
              <a:t>19</a:t>
            </a:fld>
            <a:endParaRPr lang="ru-RU" altLang="en-US"/>
          </a:p>
        </p:txBody>
      </p:sp>
    </p:spTree>
    <p:extLst>
      <p:ext uri="{BB962C8B-B14F-4D97-AF65-F5344CB8AC3E}">
        <p14:creationId xmlns:p14="http://schemas.microsoft.com/office/powerpoint/2010/main" val="14130597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Various names meaning the same thing.</a:t>
            </a:r>
          </a:p>
        </p:txBody>
      </p:sp>
      <p:sp>
        <p:nvSpPr>
          <p:cNvPr id="4" name="Slide Number Placeholder 3"/>
          <p:cNvSpPr>
            <a:spLocks noGrp="1"/>
          </p:cNvSpPr>
          <p:nvPr>
            <p:ph type="sldNum" sz="quarter" idx="5"/>
          </p:nvPr>
        </p:nvSpPr>
        <p:spPr/>
        <p:txBody>
          <a:bodyPr/>
          <a:lstStyle/>
          <a:p>
            <a:fld id="{4F3096F3-CE85-7441-AD00-65CFC00F456F}" type="slidenum">
              <a:rPr lang="en-US" smtClean="0"/>
              <a:t>2</a:t>
            </a:fld>
            <a:endParaRPr lang="en-US"/>
          </a:p>
        </p:txBody>
      </p:sp>
    </p:spTree>
    <p:extLst>
      <p:ext uri="{BB962C8B-B14F-4D97-AF65-F5344CB8AC3E}">
        <p14:creationId xmlns:p14="http://schemas.microsoft.com/office/powerpoint/2010/main" val="35027228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1363" indent="-284163">
              <a:spcBef>
                <a:spcPct val="30000"/>
              </a:spcBef>
              <a:defRPr sz="1200">
                <a:solidFill>
                  <a:schemeClr val="tx1"/>
                </a:solidFill>
                <a:latin typeface="Calibri" charset="0"/>
                <a:ea typeface="ＭＳ Ｐゴシック" charset="-128"/>
              </a:defRPr>
            </a:lvl2pPr>
            <a:lvl3pPr marL="1141413" indent="-227013">
              <a:spcBef>
                <a:spcPct val="30000"/>
              </a:spcBef>
              <a:defRPr sz="1200">
                <a:solidFill>
                  <a:schemeClr val="tx1"/>
                </a:solidFill>
                <a:latin typeface="Calibri" charset="0"/>
                <a:ea typeface="ＭＳ Ｐゴシック" charset="-128"/>
              </a:defRPr>
            </a:lvl3pPr>
            <a:lvl4pPr marL="1598613" indent="-227013">
              <a:spcBef>
                <a:spcPct val="30000"/>
              </a:spcBef>
              <a:defRPr sz="1200">
                <a:solidFill>
                  <a:schemeClr val="tx1"/>
                </a:solidFill>
                <a:latin typeface="Calibri" charset="0"/>
                <a:ea typeface="ＭＳ Ｐゴシック" charset="-128"/>
              </a:defRPr>
            </a:lvl4pPr>
            <a:lvl5pPr marL="2055813" indent="-227013">
              <a:spcBef>
                <a:spcPct val="30000"/>
              </a:spcBef>
              <a:defRPr sz="1200">
                <a:solidFill>
                  <a:schemeClr val="tx1"/>
                </a:solidFill>
                <a:latin typeface="Calibri" charset="0"/>
                <a:ea typeface="ＭＳ Ｐゴシック" charset="-128"/>
              </a:defRPr>
            </a:lvl5pPr>
            <a:lvl6pPr marL="2513013" indent="-227013"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0213" indent="-227013"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7413" indent="-227013"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4613" indent="-227013"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624BE2A2-5D85-D049-9369-AFCA40ADF231}" type="slidenum">
              <a:rPr lang="en-US" altLang="en-US">
                <a:solidFill>
                  <a:srgbClr val="000000"/>
                </a:solidFill>
              </a:rPr>
              <a:pPr>
                <a:spcBef>
                  <a:spcPct val="0"/>
                </a:spcBef>
              </a:pPr>
              <a:t>20</a:t>
            </a:fld>
            <a:endParaRPr lang="en-US" altLang="en-US">
              <a:solidFill>
                <a:srgbClr val="000000"/>
              </a:solidFill>
            </a:endParaRPr>
          </a:p>
        </p:txBody>
      </p:sp>
      <p:sp>
        <p:nvSpPr>
          <p:cNvPr id="61442" name="Rectangle 2"/>
          <p:cNvSpPr>
            <a:spLocks noGrp="1" noRot="1" noChangeAspect="1" noChangeArrowheads="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6144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lvl="1" eaLnBrk="1" hangingPunct="1">
              <a:spcBef>
                <a:spcPct val="0"/>
              </a:spcBef>
            </a:pPr>
            <a:endParaRPr lang="en-US" altLang="en-US">
              <a:ea typeface="ＭＳ Ｐゴシック" charset="-128"/>
            </a:endParaRPr>
          </a:p>
        </p:txBody>
      </p:sp>
    </p:spTree>
    <p:extLst>
      <p:ext uri="{BB962C8B-B14F-4D97-AF65-F5344CB8AC3E}">
        <p14:creationId xmlns:p14="http://schemas.microsoft.com/office/powerpoint/2010/main" val="3998378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Membership size</a:t>
            </a:r>
          </a:p>
          <a:p>
            <a:r>
              <a:rPr lang="en-US" dirty="0"/>
              <a:t>Program scope</a:t>
            </a:r>
          </a:p>
          <a:p>
            <a:r>
              <a:rPr lang="en-US" dirty="0"/>
              <a:t>Mission </a:t>
            </a:r>
            <a:r>
              <a:rPr lang="en-US" dirty="0" err="1"/>
              <a:t>resouces</a:t>
            </a:r>
            <a:endParaRPr lang="en-US" dirty="0"/>
          </a:p>
        </p:txBody>
      </p:sp>
      <p:sp>
        <p:nvSpPr>
          <p:cNvPr id="4" name="Slide Number Placeholder 3"/>
          <p:cNvSpPr>
            <a:spLocks noGrp="1"/>
          </p:cNvSpPr>
          <p:nvPr>
            <p:ph type="sldNum" sz="quarter" idx="5"/>
          </p:nvPr>
        </p:nvSpPr>
        <p:spPr/>
        <p:txBody>
          <a:bodyPr/>
          <a:lstStyle/>
          <a:p>
            <a:fld id="{4F3096F3-CE85-7441-AD00-65CFC00F456F}" type="slidenum">
              <a:rPr lang="en-US" smtClean="0"/>
              <a:t>21</a:t>
            </a:fld>
            <a:endParaRPr lang="en-US"/>
          </a:p>
        </p:txBody>
      </p:sp>
    </p:spTree>
    <p:extLst>
      <p:ext uri="{BB962C8B-B14F-4D97-AF65-F5344CB8AC3E}">
        <p14:creationId xmlns:p14="http://schemas.microsoft.com/office/powerpoint/2010/main" val="39813493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F3096F3-CE85-7441-AD00-65CFC00F456F}" type="slidenum">
              <a:rPr lang="en-US" smtClean="0"/>
              <a:t>22</a:t>
            </a:fld>
            <a:endParaRPr lang="en-US"/>
          </a:p>
        </p:txBody>
      </p:sp>
    </p:spTree>
    <p:extLst>
      <p:ext uri="{BB962C8B-B14F-4D97-AF65-F5344CB8AC3E}">
        <p14:creationId xmlns:p14="http://schemas.microsoft.com/office/powerpoint/2010/main" val="19447209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BOD Para 244 – Organization</a:t>
            </a:r>
          </a:p>
          <a:p>
            <a:r>
              <a:rPr lang="en-US" dirty="0"/>
              <a:t>Every local church shall develop a plan for organizing it’s administrative and programmatic responsibilities.</a:t>
            </a:r>
          </a:p>
        </p:txBody>
      </p:sp>
      <p:sp>
        <p:nvSpPr>
          <p:cNvPr id="4" name="Slide Number Placeholder 3"/>
          <p:cNvSpPr>
            <a:spLocks noGrp="1"/>
          </p:cNvSpPr>
          <p:nvPr>
            <p:ph type="sldNum" sz="quarter" idx="5"/>
          </p:nvPr>
        </p:nvSpPr>
        <p:spPr/>
        <p:txBody>
          <a:bodyPr/>
          <a:lstStyle/>
          <a:p>
            <a:fld id="{4F3096F3-CE85-7441-AD00-65CFC00F456F}" type="slidenum">
              <a:rPr lang="en-US" smtClean="0"/>
              <a:t>23</a:t>
            </a:fld>
            <a:endParaRPr lang="en-US"/>
          </a:p>
        </p:txBody>
      </p:sp>
    </p:spTree>
    <p:extLst>
      <p:ext uri="{BB962C8B-B14F-4D97-AF65-F5344CB8AC3E}">
        <p14:creationId xmlns:p14="http://schemas.microsoft.com/office/powerpoint/2010/main" val="26770042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F3096F3-CE85-7441-AD00-65CFC00F456F}" type="slidenum">
              <a:rPr lang="en-US" smtClean="0"/>
              <a:t>24</a:t>
            </a:fld>
            <a:endParaRPr lang="en-US"/>
          </a:p>
        </p:txBody>
      </p:sp>
    </p:spTree>
    <p:extLst>
      <p:ext uri="{BB962C8B-B14F-4D97-AF65-F5344CB8AC3E}">
        <p14:creationId xmlns:p14="http://schemas.microsoft.com/office/powerpoint/2010/main" val="1164786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F3096F3-CE85-7441-AD00-65CFC00F456F}" type="slidenum">
              <a:rPr lang="en-US" smtClean="0"/>
              <a:t>25</a:t>
            </a:fld>
            <a:endParaRPr lang="en-US"/>
          </a:p>
        </p:txBody>
      </p:sp>
    </p:spTree>
    <p:extLst>
      <p:ext uri="{BB962C8B-B14F-4D97-AF65-F5344CB8AC3E}">
        <p14:creationId xmlns:p14="http://schemas.microsoft.com/office/powerpoint/2010/main" val="16228779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706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ltLang="en-US" dirty="0">
                <a:ea typeface="ＭＳ Ｐゴシック" charset="-128"/>
              </a:rPr>
              <a:t>Unified Board is made up of key leaders that have a daily understanding of what</a:t>
            </a:r>
            <a:r>
              <a:rPr lang="ja-JP" altLang="en-US">
                <a:ea typeface="ＭＳ Ｐゴシック" charset="-128"/>
              </a:rPr>
              <a:t>’</a:t>
            </a:r>
            <a:r>
              <a:rPr lang="en-US" altLang="ja-JP" dirty="0">
                <a:ea typeface="ＭＳ Ｐゴシック" charset="-128"/>
              </a:rPr>
              <a:t>s happening on the frontlines of ministry.</a:t>
            </a:r>
            <a:endParaRPr lang="en-US" altLang="en-US" dirty="0">
              <a:ea typeface="ＭＳ Ｐゴシック" charset="-128"/>
            </a:endParaRPr>
          </a:p>
          <a:p>
            <a:pPr eaLnBrk="1" hangingPunct="1">
              <a:spcBef>
                <a:spcPct val="0"/>
              </a:spcBef>
            </a:pPr>
            <a:endParaRPr lang="en-US" altLang="en-US" dirty="0">
              <a:ea typeface="ＭＳ Ｐゴシック" charset="-128"/>
            </a:endParaRPr>
          </a:p>
          <a:p>
            <a:pPr eaLnBrk="1" hangingPunct="1">
              <a:spcBef>
                <a:spcPct val="0"/>
              </a:spcBef>
            </a:pPr>
            <a:r>
              <a:rPr lang="en-US" altLang="en-US" dirty="0">
                <a:ea typeface="ＭＳ Ｐゴシック" charset="-128"/>
              </a:rPr>
              <a:t>To transition from three independent committees to one operations team, the following guidelines may be important</a:t>
            </a:r>
          </a:p>
          <a:p>
            <a:pPr eaLnBrk="1" hangingPunct="1">
              <a:spcBef>
                <a:spcPct val="0"/>
              </a:spcBef>
            </a:pPr>
            <a:endParaRPr lang="en-US" altLang="en-US" dirty="0">
              <a:ea typeface="ＭＳ Ｐゴシック" charset="-128"/>
            </a:endParaRPr>
          </a:p>
        </p:txBody>
      </p:sp>
      <p:sp>
        <p:nvSpPr>
          <p:cNvPr id="706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1363" indent="-284163">
              <a:spcBef>
                <a:spcPct val="30000"/>
              </a:spcBef>
              <a:defRPr sz="1200">
                <a:solidFill>
                  <a:schemeClr val="tx1"/>
                </a:solidFill>
                <a:latin typeface="Calibri" charset="0"/>
                <a:ea typeface="ＭＳ Ｐゴシック" charset="-128"/>
              </a:defRPr>
            </a:lvl2pPr>
            <a:lvl3pPr marL="1141413" indent="-227013">
              <a:spcBef>
                <a:spcPct val="30000"/>
              </a:spcBef>
              <a:defRPr sz="1200">
                <a:solidFill>
                  <a:schemeClr val="tx1"/>
                </a:solidFill>
                <a:latin typeface="Calibri" charset="0"/>
                <a:ea typeface="ＭＳ Ｐゴシック" charset="-128"/>
              </a:defRPr>
            </a:lvl3pPr>
            <a:lvl4pPr marL="1598613" indent="-227013">
              <a:spcBef>
                <a:spcPct val="30000"/>
              </a:spcBef>
              <a:defRPr sz="1200">
                <a:solidFill>
                  <a:schemeClr val="tx1"/>
                </a:solidFill>
                <a:latin typeface="Calibri" charset="0"/>
                <a:ea typeface="ＭＳ Ｐゴシック" charset="-128"/>
              </a:defRPr>
            </a:lvl4pPr>
            <a:lvl5pPr marL="2055813" indent="-227013">
              <a:spcBef>
                <a:spcPct val="30000"/>
              </a:spcBef>
              <a:defRPr sz="1200">
                <a:solidFill>
                  <a:schemeClr val="tx1"/>
                </a:solidFill>
                <a:latin typeface="Calibri" charset="0"/>
                <a:ea typeface="ＭＳ Ｐゴシック" charset="-128"/>
              </a:defRPr>
            </a:lvl5pPr>
            <a:lvl6pPr marL="2513013" indent="-227013"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0213" indent="-227013"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7413" indent="-227013"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4613" indent="-227013"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08E8603E-859A-DA4D-AC84-3AADEC7CD76A}" type="slidenum">
              <a:rPr lang="en-US" altLang="en-US"/>
              <a:pPr>
                <a:spcBef>
                  <a:spcPct val="0"/>
                </a:spcBef>
              </a:pPr>
              <a:t>26</a:t>
            </a:fld>
            <a:endParaRPr lang="en-US" altLang="en-US"/>
          </a:p>
        </p:txBody>
      </p:sp>
    </p:spTree>
    <p:extLst>
      <p:ext uri="{BB962C8B-B14F-4D97-AF65-F5344CB8AC3E}">
        <p14:creationId xmlns:p14="http://schemas.microsoft.com/office/powerpoint/2010/main" val="19685591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Only ONE person represents all the ministries in the church.</a:t>
            </a:r>
          </a:p>
        </p:txBody>
      </p:sp>
      <p:sp>
        <p:nvSpPr>
          <p:cNvPr id="4" name="Slide Number Placeholder 3"/>
          <p:cNvSpPr>
            <a:spLocks noGrp="1"/>
          </p:cNvSpPr>
          <p:nvPr>
            <p:ph type="sldNum" sz="quarter" idx="5"/>
          </p:nvPr>
        </p:nvSpPr>
        <p:spPr/>
        <p:txBody>
          <a:bodyPr/>
          <a:lstStyle/>
          <a:p>
            <a:fld id="{4F3096F3-CE85-7441-AD00-65CFC00F456F}" type="slidenum">
              <a:rPr lang="en-US" smtClean="0"/>
              <a:t>27</a:t>
            </a:fld>
            <a:endParaRPr lang="en-US"/>
          </a:p>
        </p:txBody>
      </p:sp>
    </p:spTree>
    <p:extLst>
      <p:ext uri="{BB962C8B-B14F-4D97-AF65-F5344CB8AC3E}">
        <p14:creationId xmlns:p14="http://schemas.microsoft.com/office/powerpoint/2010/main" val="11234412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F3096F3-CE85-7441-AD00-65CFC00F456F}" type="slidenum">
              <a:rPr lang="en-US" smtClean="0"/>
              <a:t>28</a:t>
            </a:fld>
            <a:endParaRPr lang="en-US"/>
          </a:p>
        </p:txBody>
      </p:sp>
    </p:spTree>
    <p:extLst>
      <p:ext uri="{BB962C8B-B14F-4D97-AF65-F5344CB8AC3E}">
        <p14:creationId xmlns:p14="http://schemas.microsoft.com/office/powerpoint/2010/main" val="22288414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3C65012-4E48-734E-ACF8-943986C8BDBF}" type="slidenum">
              <a:rPr lang="en-US" altLang="en-US" smtClean="0"/>
              <a:pPr>
                <a:defRPr/>
              </a:pPr>
              <a:t>29</a:t>
            </a:fld>
            <a:endParaRPr lang="en-US" altLang="en-US"/>
          </a:p>
        </p:txBody>
      </p:sp>
    </p:spTree>
    <p:extLst>
      <p:ext uri="{BB962C8B-B14F-4D97-AF65-F5344CB8AC3E}">
        <p14:creationId xmlns:p14="http://schemas.microsoft.com/office/powerpoint/2010/main" val="17342223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Question Poll (Bill Brown will incorporate)</a:t>
            </a:r>
          </a:p>
          <a:p>
            <a:pPr fontAlgn="base"/>
            <a:r>
              <a:rPr lang="en-US" sz="1200" b="0" i="0" u="sng" kern="1200" dirty="0">
                <a:solidFill>
                  <a:schemeClr val="tx1"/>
                </a:solidFill>
                <a:effectLst/>
                <a:latin typeface="+mn-lt"/>
                <a:ea typeface="+mn-ea"/>
                <a:cs typeface="+mn-cs"/>
              </a:rPr>
              <a:t>Question 1</a:t>
            </a:r>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My church uses the Unified Board Model already.  Answers:  Yes or No</a:t>
            </a:r>
          </a:p>
          <a:p>
            <a:pPr fontAlgn="base"/>
            <a:r>
              <a:rPr lang="en-US" sz="1200" b="0" i="0" kern="1200" dirty="0">
                <a:solidFill>
                  <a:schemeClr val="tx1"/>
                </a:solidFill>
                <a:effectLst/>
                <a:latin typeface="+mn-lt"/>
                <a:ea typeface="+mn-ea"/>
                <a:cs typeface="+mn-cs"/>
              </a:rPr>
              <a:t> </a:t>
            </a:r>
          </a:p>
          <a:p>
            <a:pPr fontAlgn="base"/>
            <a:r>
              <a:rPr lang="en-US" sz="1200" b="0" i="0" u="sng" kern="1200" dirty="0">
                <a:solidFill>
                  <a:schemeClr val="tx1"/>
                </a:solidFill>
                <a:effectLst/>
                <a:latin typeface="+mn-lt"/>
                <a:ea typeface="+mn-ea"/>
                <a:cs typeface="+mn-cs"/>
              </a:rPr>
              <a:t>Question 2</a:t>
            </a:r>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I have a leadership role in the following areas.</a:t>
            </a:r>
          </a:p>
          <a:p>
            <a:pPr fontAlgn="base"/>
            <a:r>
              <a:rPr lang="en-US" sz="1200" b="0" i="0" kern="1200" dirty="0">
                <a:solidFill>
                  <a:schemeClr val="tx1"/>
                </a:solidFill>
                <a:effectLst/>
                <a:latin typeface="+mn-lt"/>
                <a:ea typeface="+mn-ea"/>
                <a:cs typeface="+mn-cs"/>
              </a:rPr>
              <a:t> </a:t>
            </a:r>
          </a:p>
          <a:p>
            <a:pPr fontAlgn="base"/>
            <a:r>
              <a:rPr lang="en-US" sz="1200" b="0" i="0" kern="1200" dirty="0">
                <a:solidFill>
                  <a:schemeClr val="tx1"/>
                </a:solidFill>
                <a:effectLst/>
                <a:latin typeface="+mn-lt"/>
                <a:ea typeface="+mn-ea"/>
                <a:cs typeface="+mn-cs"/>
              </a:rPr>
              <a:t>Answer choices (check all that apply):</a:t>
            </a:r>
          </a:p>
          <a:p>
            <a:pPr fontAlgn="base"/>
            <a:r>
              <a:rPr lang="en-US" sz="1200" b="0" i="0" kern="1200" dirty="0">
                <a:solidFill>
                  <a:schemeClr val="tx1"/>
                </a:solidFill>
                <a:effectLst/>
                <a:latin typeface="+mn-lt"/>
                <a:ea typeface="+mn-ea"/>
                <a:cs typeface="+mn-cs"/>
              </a:rPr>
              <a:t>Church/Admin Council</a:t>
            </a:r>
          </a:p>
          <a:p>
            <a:pPr fontAlgn="base"/>
            <a:r>
              <a:rPr lang="en-US" sz="1200" b="0" i="0" kern="1200" dirty="0">
                <a:solidFill>
                  <a:schemeClr val="tx1"/>
                </a:solidFill>
                <a:effectLst/>
                <a:latin typeface="+mn-lt"/>
                <a:ea typeface="+mn-ea"/>
                <a:cs typeface="+mn-cs"/>
              </a:rPr>
              <a:t>Lay Leader</a:t>
            </a:r>
          </a:p>
          <a:p>
            <a:pPr fontAlgn="base"/>
            <a:r>
              <a:rPr lang="en-US" sz="1200" b="0" i="0" kern="1200" dirty="0">
                <a:solidFill>
                  <a:schemeClr val="tx1"/>
                </a:solidFill>
                <a:effectLst/>
                <a:latin typeface="+mn-lt"/>
                <a:ea typeface="+mn-ea"/>
                <a:cs typeface="+mn-cs"/>
              </a:rPr>
              <a:t>Lay Member to AC</a:t>
            </a:r>
          </a:p>
          <a:p>
            <a:pPr fontAlgn="base"/>
            <a:r>
              <a:rPr lang="en-US" sz="1200" b="0" i="0" kern="1200" dirty="0">
                <a:solidFill>
                  <a:schemeClr val="tx1"/>
                </a:solidFill>
                <a:effectLst/>
                <a:latin typeface="+mn-lt"/>
                <a:ea typeface="+mn-ea"/>
                <a:cs typeface="+mn-cs"/>
              </a:rPr>
              <a:t>Trustee</a:t>
            </a:r>
          </a:p>
          <a:p>
            <a:pPr fontAlgn="base"/>
            <a:r>
              <a:rPr lang="en-US" sz="1200" b="0" i="0" kern="1200" dirty="0">
                <a:solidFill>
                  <a:schemeClr val="tx1"/>
                </a:solidFill>
                <a:effectLst/>
                <a:latin typeface="+mn-lt"/>
                <a:ea typeface="+mn-ea"/>
                <a:cs typeface="+mn-cs"/>
              </a:rPr>
              <a:t>Finance</a:t>
            </a:r>
          </a:p>
          <a:p>
            <a:pPr fontAlgn="base"/>
            <a:r>
              <a:rPr lang="en-US" sz="1200" b="0" i="0" kern="1200" dirty="0">
                <a:solidFill>
                  <a:schemeClr val="tx1"/>
                </a:solidFill>
                <a:effectLst/>
                <a:latin typeface="+mn-lt"/>
                <a:ea typeface="+mn-ea"/>
                <a:cs typeface="+mn-cs"/>
              </a:rPr>
              <a:t>SPRC</a:t>
            </a:r>
          </a:p>
          <a:p>
            <a:pPr fontAlgn="base"/>
            <a:r>
              <a:rPr lang="en-US" sz="1200" b="0" i="0" kern="1200" dirty="0">
                <a:solidFill>
                  <a:schemeClr val="tx1"/>
                </a:solidFill>
                <a:effectLst/>
                <a:latin typeface="+mn-lt"/>
                <a:ea typeface="+mn-ea"/>
                <a:cs typeface="+mn-cs"/>
              </a:rPr>
              <a:t>Pastor </a:t>
            </a:r>
          </a:p>
          <a:p>
            <a:pPr fontAlgn="base"/>
            <a:r>
              <a:rPr lang="en-US" sz="1200" b="0" i="0" kern="1200" dirty="0">
                <a:solidFill>
                  <a:schemeClr val="tx1"/>
                </a:solidFill>
                <a:effectLst/>
                <a:latin typeface="+mn-lt"/>
                <a:ea typeface="+mn-ea"/>
                <a:cs typeface="+mn-cs"/>
              </a:rPr>
              <a:t> </a:t>
            </a:r>
          </a:p>
          <a:p>
            <a:pPr fontAlgn="base"/>
            <a:r>
              <a:rPr lang="en-US" sz="1200" b="0" i="0" u="sng" kern="1200" dirty="0">
                <a:solidFill>
                  <a:schemeClr val="tx1"/>
                </a:solidFill>
                <a:effectLst/>
                <a:latin typeface="+mn-lt"/>
                <a:ea typeface="+mn-ea"/>
                <a:cs typeface="+mn-cs"/>
              </a:rPr>
              <a:t>Question 3</a:t>
            </a:r>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I frequently attend meetings for my church:</a:t>
            </a:r>
          </a:p>
          <a:p>
            <a:pPr fontAlgn="base"/>
            <a:r>
              <a:rPr lang="en-US" sz="1200" b="0" i="0" kern="1200" dirty="0">
                <a:solidFill>
                  <a:schemeClr val="tx1"/>
                </a:solidFill>
                <a:effectLst/>
                <a:latin typeface="+mn-lt"/>
                <a:ea typeface="+mn-ea"/>
                <a:cs typeface="+mn-cs"/>
              </a:rPr>
              <a:t> </a:t>
            </a:r>
          </a:p>
          <a:p>
            <a:pPr fontAlgn="base"/>
            <a:r>
              <a:rPr lang="en-US" sz="1200" b="0" i="0" kern="1200" dirty="0">
                <a:solidFill>
                  <a:schemeClr val="tx1"/>
                </a:solidFill>
                <a:effectLst/>
                <a:latin typeface="+mn-lt"/>
                <a:ea typeface="+mn-ea"/>
                <a:cs typeface="+mn-cs"/>
              </a:rPr>
              <a:t>Answer choices (Check only one)</a:t>
            </a:r>
          </a:p>
          <a:p>
            <a:pPr fontAlgn="base"/>
            <a:r>
              <a:rPr lang="en-US" sz="1200" b="0" i="0" kern="1200" dirty="0">
                <a:solidFill>
                  <a:schemeClr val="tx1"/>
                </a:solidFill>
                <a:effectLst/>
                <a:latin typeface="+mn-lt"/>
                <a:ea typeface="+mn-ea"/>
                <a:cs typeface="+mn-cs"/>
              </a:rPr>
              <a:t>Once a week</a:t>
            </a:r>
          </a:p>
          <a:p>
            <a:pPr fontAlgn="base"/>
            <a:r>
              <a:rPr lang="en-US" sz="1200" b="0" i="0" kern="1200" dirty="0">
                <a:solidFill>
                  <a:schemeClr val="tx1"/>
                </a:solidFill>
                <a:effectLst/>
                <a:latin typeface="+mn-lt"/>
                <a:ea typeface="+mn-ea"/>
                <a:cs typeface="+mn-cs"/>
              </a:rPr>
              <a:t>2-3 times a week</a:t>
            </a:r>
          </a:p>
          <a:p>
            <a:pPr fontAlgn="base"/>
            <a:r>
              <a:rPr lang="en-US" sz="1200" b="0" i="0" kern="1200" dirty="0">
                <a:solidFill>
                  <a:schemeClr val="tx1"/>
                </a:solidFill>
                <a:effectLst/>
                <a:latin typeface="+mn-lt"/>
                <a:ea typeface="+mn-ea"/>
                <a:cs typeface="+mn-cs"/>
              </a:rPr>
              <a:t>Once a month</a:t>
            </a:r>
          </a:p>
          <a:p>
            <a:pPr fontAlgn="base"/>
            <a:r>
              <a:rPr lang="en-US" sz="1200" b="0" i="0" kern="1200" dirty="0">
                <a:solidFill>
                  <a:schemeClr val="tx1"/>
                </a:solidFill>
                <a:effectLst/>
                <a:latin typeface="+mn-lt"/>
                <a:ea typeface="+mn-ea"/>
                <a:cs typeface="+mn-cs"/>
              </a:rPr>
              <a:t>2-3 times a month</a:t>
            </a:r>
          </a:p>
          <a:p>
            <a:endParaRPr lang="en-US" dirty="0"/>
          </a:p>
        </p:txBody>
      </p:sp>
      <p:sp>
        <p:nvSpPr>
          <p:cNvPr id="4" name="Slide Number Placeholder 3"/>
          <p:cNvSpPr>
            <a:spLocks noGrp="1"/>
          </p:cNvSpPr>
          <p:nvPr>
            <p:ph type="sldNum" sz="quarter" idx="5"/>
          </p:nvPr>
        </p:nvSpPr>
        <p:spPr/>
        <p:txBody>
          <a:bodyPr/>
          <a:lstStyle/>
          <a:p>
            <a:fld id="{4F3096F3-CE85-7441-AD00-65CFC00F456F}" type="slidenum">
              <a:rPr lang="en-US" smtClean="0"/>
              <a:t>3</a:t>
            </a:fld>
            <a:endParaRPr lang="en-US"/>
          </a:p>
        </p:txBody>
      </p:sp>
    </p:spTree>
    <p:extLst>
      <p:ext uri="{BB962C8B-B14F-4D97-AF65-F5344CB8AC3E}">
        <p14:creationId xmlns:p14="http://schemas.microsoft.com/office/powerpoint/2010/main" val="24510187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F3096F3-CE85-7441-AD00-65CFC00F456F}" type="slidenum">
              <a:rPr lang="en-US" smtClean="0"/>
              <a:t>30</a:t>
            </a:fld>
            <a:endParaRPr lang="en-US"/>
          </a:p>
        </p:txBody>
      </p:sp>
    </p:spTree>
    <p:extLst>
      <p:ext uri="{BB962C8B-B14F-4D97-AF65-F5344CB8AC3E}">
        <p14:creationId xmlns:p14="http://schemas.microsoft.com/office/powerpoint/2010/main" val="37384275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F3096F3-CE85-7441-AD00-65CFC00F456F}" type="slidenum">
              <a:rPr lang="en-US" smtClean="0"/>
              <a:t>31</a:t>
            </a:fld>
            <a:endParaRPr lang="en-US"/>
          </a:p>
        </p:txBody>
      </p:sp>
    </p:spTree>
    <p:extLst>
      <p:ext uri="{BB962C8B-B14F-4D97-AF65-F5344CB8AC3E}">
        <p14:creationId xmlns:p14="http://schemas.microsoft.com/office/powerpoint/2010/main" val="30485578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F3096F3-CE85-7441-AD00-65CFC00F456F}" type="slidenum">
              <a:rPr lang="en-US" smtClean="0"/>
              <a:t>32</a:t>
            </a:fld>
            <a:endParaRPr lang="en-US"/>
          </a:p>
        </p:txBody>
      </p:sp>
    </p:spTree>
    <p:extLst>
      <p:ext uri="{BB962C8B-B14F-4D97-AF65-F5344CB8AC3E}">
        <p14:creationId xmlns:p14="http://schemas.microsoft.com/office/powerpoint/2010/main" val="896541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911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80000"/>
              </a:lnSpc>
            </a:pPr>
            <a:endParaRPr lang="en-US" altLang="en-US" sz="800">
              <a:ea typeface="ＭＳ Ｐゴシック" charset="-128"/>
            </a:endParaRPr>
          </a:p>
          <a:p>
            <a:pPr eaLnBrk="1" hangingPunct="1">
              <a:lnSpc>
                <a:spcPct val="80000"/>
              </a:lnSpc>
            </a:pPr>
            <a:r>
              <a:rPr lang="en-US" altLang="en-US" sz="800">
                <a:ea typeface="ＭＳ Ｐゴシック" charset="-128"/>
              </a:rPr>
              <a:t> </a:t>
            </a:r>
          </a:p>
          <a:p>
            <a:pPr eaLnBrk="1" hangingPunct="1">
              <a:lnSpc>
                <a:spcPct val="80000"/>
              </a:lnSpc>
            </a:pPr>
            <a:r>
              <a:rPr lang="en-US" altLang="en-US" sz="800">
                <a:ea typeface="ＭＳ Ｐゴシック" charset="-128"/>
              </a:rPr>
              <a:t> </a:t>
            </a:r>
          </a:p>
          <a:p>
            <a:pPr eaLnBrk="1" hangingPunct="1">
              <a:lnSpc>
                <a:spcPct val="80000"/>
              </a:lnSpc>
            </a:pPr>
            <a:r>
              <a:rPr lang="en-US" altLang="en-US" sz="800" b="1">
                <a:ea typeface="ＭＳ Ｐゴシック" charset="-128"/>
              </a:rPr>
              <a:t>Two Challenges of a Governing Board</a:t>
            </a:r>
            <a:endParaRPr lang="en-US" altLang="en-US" sz="800">
              <a:ea typeface="ＭＳ Ｐゴシック" charset="-128"/>
            </a:endParaRPr>
          </a:p>
          <a:p>
            <a:pPr eaLnBrk="1" hangingPunct="1">
              <a:lnSpc>
                <a:spcPct val="80000"/>
              </a:lnSpc>
            </a:pPr>
            <a:r>
              <a:rPr lang="en-US" altLang="en-US" sz="800">
                <a:ea typeface="ＭＳ Ｐゴシック" charset="-128"/>
              </a:rPr>
              <a:t>Decision Making – Accuracy / Effectiveness </a:t>
            </a:r>
          </a:p>
          <a:p>
            <a:pPr eaLnBrk="1" hangingPunct="1">
              <a:lnSpc>
                <a:spcPct val="80000"/>
              </a:lnSpc>
            </a:pPr>
            <a:r>
              <a:rPr lang="en-US" altLang="en-US" sz="800">
                <a:ea typeface="ＭＳ Ｐゴシック" charset="-128"/>
              </a:rPr>
              <a:t>Management of Communication</a:t>
            </a:r>
          </a:p>
          <a:p>
            <a:pPr eaLnBrk="1" hangingPunct="1">
              <a:lnSpc>
                <a:spcPct val="80000"/>
              </a:lnSpc>
            </a:pPr>
            <a:r>
              <a:rPr lang="en-US" altLang="en-US" sz="800">
                <a:ea typeface="ＭＳ Ｐゴシック" charset="-128"/>
              </a:rPr>
              <a:t>Communication / Feedback loops </a:t>
            </a:r>
          </a:p>
          <a:p>
            <a:pPr eaLnBrk="1" hangingPunct="1">
              <a:lnSpc>
                <a:spcPct val="80000"/>
              </a:lnSpc>
            </a:pPr>
            <a:r>
              <a:rPr lang="en-US" altLang="en-US" sz="800">
                <a:ea typeface="ＭＳ Ｐゴシック" charset="-128"/>
              </a:rPr>
              <a:t>become very important – </a:t>
            </a:r>
          </a:p>
          <a:p>
            <a:pPr eaLnBrk="1" hangingPunct="1">
              <a:lnSpc>
                <a:spcPct val="80000"/>
              </a:lnSpc>
            </a:pPr>
            <a:r>
              <a:rPr lang="en-US" altLang="en-US" sz="800">
                <a:ea typeface="ＭＳ Ｐゴシック" charset="-128"/>
              </a:rPr>
              <a:t>Everyone is used to hearing </a:t>
            </a:r>
          </a:p>
          <a:p>
            <a:pPr eaLnBrk="1" hangingPunct="1">
              <a:lnSpc>
                <a:spcPct val="80000"/>
              </a:lnSpc>
            </a:pPr>
            <a:r>
              <a:rPr lang="en-US" altLang="en-US" sz="800">
                <a:ea typeface="ＭＳ Ｐゴシック" charset="-128"/>
              </a:rPr>
              <a:t>everything in committee meetings </a:t>
            </a:r>
          </a:p>
          <a:p>
            <a:pPr eaLnBrk="1" hangingPunct="1">
              <a:lnSpc>
                <a:spcPct val="80000"/>
              </a:lnSpc>
            </a:pPr>
            <a:r>
              <a:rPr lang="en-US" altLang="en-US" sz="800">
                <a:ea typeface="ＭＳ Ｐゴシック" charset="-128"/>
              </a:rPr>
              <a:t> </a:t>
            </a:r>
          </a:p>
          <a:p>
            <a:pPr eaLnBrk="1" hangingPunct="1">
              <a:lnSpc>
                <a:spcPct val="80000"/>
              </a:lnSpc>
            </a:pPr>
            <a:r>
              <a:rPr lang="en-US" altLang="en-US" sz="800">
                <a:ea typeface="ＭＳ Ｐゴシック" charset="-128"/>
              </a:rPr>
              <a:t> </a:t>
            </a:r>
          </a:p>
          <a:p>
            <a:pPr eaLnBrk="1" hangingPunct="1">
              <a:lnSpc>
                <a:spcPct val="80000"/>
              </a:lnSpc>
            </a:pPr>
            <a:r>
              <a:rPr lang="en-US" altLang="en-US" sz="800" b="1">
                <a:ea typeface="ＭＳ Ｐゴシック" charset="-128"/>
              </a:rPr>
              <a:t> </a:t>
            </a:r>
            <a:endParaRPr lang="en-US" altLang="en-US" sz="800">
              <a:ea typeface="ＭＳ Ｐゴシック" charset="-128"/>
            </a:endParaRPr>
          </a:p>
          <a:p>
            <a:pPr eaLnBrk="1" hangingPunct="1">
              <a:lnSpc>
                <a:spcPct val="80000"/>
              </a:lnSpc>
            </a:pPr>
            <a:r>
              <a:rPr lang="en-US" altLang="en-US" sz="800" b="1">
                <a:ea typeface="ＭＳ Ｐゴシック" charset="-128"/>
              </a:rPr>
              <a:t>New Leadership Agenda</a:t>
            </a:r>
            <a:endParaRPr lang="en-US" altLang="en-US" sz="800">
              <a:ea typeface="ＭＳ Ｐゴシック" charset="-128"/>
            </a:endParaRPr>
          </a:p>
          <a:p>
            <a:pPr eaLnBrk="1" hangingPunct="1">
              <a:lnSpc>
                <a:spcPct val="80000"/>
              </a:lnSpc>
            </a:pPr>
            <a:r>
              <a:rPr lang="en-US" altLang="en-US" sz="800">
                <a:ea typeface="ＭＳ Ｐゴシック" charset="-128"/>
              </a:rPr>
              <a:t> </a:t>
            </a:r>
          </a:p>
          <a:p>
            <a:pPr eaLnBrk="1" hangingPunct="1">
              <a:lnSpc>
                <a:spcPct val="80000"/>
              </a:lnSpc>
            </a:pPr>
            <a:r>
              <a:rPr lang="en-US" altLang="en-US" sz="800">
                <a:ea typeface="ＭＳ Ｐゴシック" charset="-128"/>
              </a:rPr>
              <a:t>1/3 = Spiritual Formation, Leadership Development, review of new people/families</a:t>
            </a:r>
          </a:p>
          <a:p>
            <a:pPr eaLnBrk="1" hangingPunct="1">
              <a:lnSpc>
                <a:spcPct val="80000"/>
              </a:lnSpc>
            </a:pPr>
            <a:r>
              <a:rPr lang="en-US" altLang="en-US" sz="800">
                <a:ea typeface="ＭＳ Ｐゴシック" charset="-128"/>
              </a:rPr>
              <a:t> </a:t>
            </a:r>
          </a:p>
          <a:p>
            <a:pPr eaLnBrk="1" hangingPunct="1">
              <a:lnSpc>
                <a:spcPct val="80000"/>
              </a:lnSpc>
            </a:pPr>
            <a:r>
              <a:rPr lang="en-US" altLang="en-US" sz="800">
                <a:ea typeface="ＭＳ Ｐゴシック" charset="-128"/>
              </a:rPr>
              <a:t>1/3 = Deal with pressing decisions/issues, help groups as needed </a:t>
            </a:r>
          </a:p>
          <a:p>
            <a:pPr eaLnBrk="1" hangingPunct="1">
              <a:lnSpc>
                <a:spcPct val="80000"/>
              </a:lnSpc>
            </a:pPr>
            <a:r>
              <a:rPr lang="en-US" altLang="en-US" sz="800">
                <a:ea typeface="ＭＳ Ｐゴシック" charset="-128"/>
              </a:rPr>
              <a:t> </a:t>
            </a:r>
          </a:p>
          <a:p>
            <a:pPr eaLnBrk="1" hangingPunct="1">
              <a:lnSpc>
                <a:spcPct val="80000"/>
              </a:lnSpc>
            </a:pPr>
            <a:r>
              <a:rPr lang="en-US" altLang="en-US" sz="800">
                <a:ea typeface="ＭＳ Ｐゴシック" charset="-128"/>
              </a:rPr>
              <a:t>1/3 = Review goals / Accountability and reallocation of assets </a:t>
            </a:r>
          </a:p>
          <a:p>
            <a:pPr eaLnBrk="1" hangingPunct="1">
              <a:lnSpc>
                <a:spcPct val="80000"/>
              </a:lnSpc>
            </a:pPr>
            <a:r>
              <a:rPr lang="en-US" altLang="en-US" sz="800">
                <a:ea typeface="ＭＳ Ｐゴシック" charset="-128"/>
              </a:rPr>
              <a:t> </a:t>
            </a:r>
          </a:p>
          <a:p>
            <a:pPr eaLnBrk="1" hangingPunct="1">
              <a:lnSpc>
                <a:spcPct val="80000"/>
              </a:lnSpc>
            </a:pPr>
            <a:endParaRPr lang="en-US" altLang="en-US" sz="800">
              <a:ea typeface="ＭＳ Ｐゴシック" charset="-128"/>
            </a:endParaRPr>
          </a:p>
        </p:txBody>
      </p:sp>
      <p:sp>
        <p:nvSpPr>
          <p:cNvPr id="9113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1363" indent="-284163">
              <a:spcBef>
                <a:spcPct val="30000"/>
              </a:spcBef>
              <a:defRPr sz="1200">
                <a:solidFill>
                  <a:schemeClr val="tx1"/>
                </a:solidFill>
                <a:latin typeface="Calibri" charset="0"/>
                <a:ea typeface="ＭＳ Ｐゴシック" charset="-128"/>
              </a:defRPr>
            </a:lvl2pPr>
            <a:lvl3pPr marL="1141413" indent="-227013">
              <a:spcBef>
                <a:spcPct val="30000"/>
              </a:spcBef>
              <a:defRPr sz="1200">
                <a:solidFill>
                  <a:schemeClr val="tx1"/>
                </a:solidFill>
                <a:latin typeface="Calibri" charset="0"/>
                <a:ea typeface="ＭＳ Ｐゴシック" charset="-128"/>
              </a:defRPr>
            </a:lvl3pPr>
            <a:lvl4pPr marL="1598613" indent="-227013">
              <a:spcBef>
                <a:spcPct val="30000"/>
              </a:spcBef>
              <a:defRPr sz="1200">
                <a:solidFill>
                  <a:schemeClr val="tx1"/>
                </a:solidFill>
                <a:latin typeface="Calibri" charset="0"/>
                <a:ea typeface="ＭＳ Ｐゴシック" charset="-128"/>
              </a:defRPr>
            </a:lvl4pPr>
            <a:lvl5pPr marL="2055813" indent="-227013">
              <a:spcBef>
                <a:spcPct val="30000"/>
              </a:spcBef>
              <a:defRPr sz="1200">
                <a:solidFill>
                  <a:schemeClr val="tx1"/>
                </a:solidFill>
                <a:latin typeface="Calibri" charset="0"/>
                <a:ea typeface="ＭＳ Ｐゴシック" charset="-128"/>
              </a:defRPr>
            </a:lvl5pPr>
            <a:lvl6pPr marL="2513013" indent="-227013"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0213" indent="-227013"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7413" indent="-227013"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4613" indent="-227013"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AFBAFCB1-7FEC-3648-A4E6-43960E605F19}" type="slidenum">
              <a:rPr lang="en-US" altLang="en-US"/>
              <a:pPr>
                <a:spcBef>
                  <a:spcPct val="0"/>
                </a:spcBef>
              </a:pPr>
              <a:t>33</a:t>
            </a:fld>
            <a:endParaRPr lang="en-US" altLang="en-US"/>
          </a:p>
        </p:txBody>
      </p:sp>
    </p:spTree>
    <p:extLst>
      <p:ext uri="{BB962C8B-B14F-4D97-AF65-F5344CB8AC3E}">
        <p14:creationId xmlns:p14="http://schemas.microsoft.com/office/powerpoint/2010/main" val="90052258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931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80000"/>
              </a:lnSpc>
            </a:pPr>
            <a:endParaRPr lang="en-US" altLang="en-US" sz="800">
              <a:ea typeface="ＭＳ Ｐゴシック" charset="-128"/>
            </a:endParaRPr>
          </a:p>
          <a:p>
            <a:pPr eaLnBrk="1" hangingPunct="1">
              <a:lnSpc>
                <a:spcPct val="80000"/>
              </a:lnSpc>
            </a:pPr>
            <a:r>
              <a:rPr lang="en-US" altLang="en-US" sz="800">
                <a:ea typeface="ＭＳ Ｐゴシック" charset="-128"/>
              </a:rPr>
              <a:t> </a:t>
            </a:r>
          </a:p>
          <a:p>
            <a:pPr eaLnBrk="1" hangingPunct="1">
              <a:lnSpc>
                <a:spcPct val="80000"/>
              </a:lnSpc>
            </a:pPr>
            <a:r>
              <a:rPr lang="en-US" altLang="en-US" sz="800">
                <a:ea typeface="ＭＳ Ｐゴシック" charset="-128"/>
              </a:rPr>
              <a:t> </a:t>
            </a:r>
          </a:p>
          <a:p>
            <a:pPr eaLnBrk="1" hangingPunct="1">
              <a:lnSpc>
                <a:spcPct val="80000"/>
              </a:lnSpc>
            </a:pPr>
            <a:r>
              <a:rPr lang="en-US" altLang="en-US" sz="800">
                <a:ea typeface="ＭＳ Ｐゴシック" charset="-128"/>
              </a:rPr>
              <a:t> </a:t>
            </a:r>
          </a:p>
          <a:p>
            <a:pPr eaLnBrk="1" hangingPunct="1">
              <a:lnSpc>
                <a:spcPct val="80000"/>
              </a:lnSpc>
            </a:pPr>
            <a:r>
              <a:rPr lang="en-US" altLang="en-US" sz="800">
                <a:ea typeface="ＭＳ Ｐゴシック" charset="-128"/>
              </a:rPr>
              <a:t> </a:t>
            </a:r>
          </a:p>
          <a:p>
            <a:pPr eaLnBrk="1" hangingPunct="1">
              <a:lnSpc>
                <a:spcPct val="80000"/>
              </a:lnSpc>
            </a:pPr>
            <a:r>
              <a:rPr lang="en-US" altLang="en-US" sz="800" b="1">
                <a:ea typeface="ＭＳ Ｐゴシック" charset="-128"/>
              </a:rPr>
              <a:t> </a:t>
            </a:r>
            <a:endParaRPr lang="en-US" altLang="en-US" sz="800">
              <a:ea typeface="ＭＳ Ｐゴシック" charset="-128"/>
            </a:endParaRPr>
          </a:p>
          <a:p>
            <a:pPr eaLnBrk="1" hangingPunct="1">
              <a:lnSpc>
                <a:spcPct val="80000"/>
              </a:lnSpc>
            </a:pPr>
            <a:r>
              <a:rPr lang="en-US" altLang="en-US" sz="800" b="1">
                <a:ea typeface="ＭＳ Ｐゴシック" charset="-128"/>
              </a:rPr>
              <a:t>New Leadership Agenda</a:t>
            </a:r>
            <a:endParaRPr lang="en-US" altLang="en-US" sz="800">
              <a:ea typeface="ＭＳ Ｐゴシック" charset="-128"/>
            </a:endParaRPr>
          </a:p>
          <a:p>
            <a:pPr eaLnBrk="1" hangingPunct="1">
              <a:lnSpc>
                <a:spcPct val="80000"/>
              </a:lnSpc>
            </a:pPr>
            <a:r>
              <a:rPr lang="en-US" altLang="en-US" sz="800">
                <a:ea typeface="ＭＳ Ｐゴシック" charset="-128"/>
              </a:rPr>
              <a:t> </a:t>
            </a:r>
          </a:p>
          <a:p>
            <a:pPr eaLnBrk="1" hangingPunct="1">
              <a:lnSpc>
                <a:spcPct val="80000"/>
              </a:lnSpc>
            </a:pPr>
            <a:r>
              <a:rPr lang="en-US" altLang="en-US" sz="800">
                <a:ea typeface="ＭＳ Ｐゴシック" charset="-128"/>
              </a:rPr>
              <a:t>1/3 = Spiritual Formation, Leadership Development, review of new people/families</a:t>
            </a:r>
          </a:p>
          <a:p>
            <a:pPr eaLnBrk="1" hangingPunct="1">
              <a:lnSpc>
                <a:spcPct val="80000"/>
              </a:lnSpc>
            </a:pPr>
            <a:r>
              <a:rPr lang="en-US" altLang="en-US" sz="800">
                <a:ea typeface="ＭＳ Ｐゴシック" charset="-128"/>
              </a:rPr>
              <a:t> </a:t>
            </a:r>
          </a:p>
          <a:p>
            <a:pPr eaLnBrk="1" hangingPunct="1">
              <a:lnSpc>
                <a:spcPct val="80000"/>
              </a:lnSpc>
            </a:pPr>
            <a:r>
              <a:rPr lang="en-US" altLang="en-US" sz="800">
                <a:ea typeface="ＭＳ Ｐゴシック" charset="-128"/>
              </a:rPr>
              <a:t>1/3 = Deal with pressing decisions/issues, help groups as needed </a:t>
            </a:r>
          </a:p>
          <a:p>
            <a:pPr eaLnBrk="1" hangingPunct="1">
              <a:lnSpc>
                <a:spcPct val="80000"/>
              </a:lnSpc>
            </a:pPr>
            <a:r>
              <a:rPr lang="en-US" altLang="en-US" sz="800">
                <a:ea typeface="ＭＳ Ｐゴシック" charset="-128"/>
              </a:rPr>
              <a:t> </a:t>
            </a:r>
          </a:p>
          <a:p>
            <a:pPr eaLnBrk="1" hangingPunct="1">
              <a:lnSpc>
                <a:spcPct val="80000"/>
              </a:lnSpc>
            </a:pPr>
            <a:r>
              <a:rPr lang="en-US" altLang="en-US" sz="800">
                <a:ea typeface="ＭＳ Ｐゴシック" charset="-128"/>
              </a:rPr>
              <a:t>1/3 = Review goals / Accountability and reallocation of assets </a:t>
            </a:r>
          </a:p>
          <a:p>
            <a:pPr eaLnBrk="1" hangingPunct="1">
              <a:lnSpc>
                <a:spcPct val="80000"/>
              </a:lnSpc>
            </a:pPr>
            <a:r>
              <a:rPr lang="en-US" altLang="en-US" sz="800">
                <a:ea typeface="ＭＳ Ｐゴシック" charset="-128"/>
              </a:rPr>
              <a:t> </a:t>
            </a:r>
          </a:p>
          <a:p>
            <a:pPr eaLnBrk="1" hangingPunct="1">
              <a:lnSpc>
                <a:spcPct val="80000"/>
              </a:lnSpc>
            </a:pPr>
            <a:endParaRPr lang="en-US" altLang="en-US" sz="800">
              <a:ea typeface="ＭＳ Ｐゴシック" charset="-128"/>
            </a:endParaRPr>
          </a:p>
        </p:txBody>
      </p:sp>
      <p:sp>
        <p:nvSpPr>
          <p:cNvPr id="931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1363" indent="-284163">
              <a:spcBef>
                <a:spcPct val="30000"/>
              </a:spcBef>
              <a:defRPr sz="1200">
                <a:solidFill>
                  <a:schemeClr val="tx1"/>
                </a:solidFill>
                <a:latin typeface="Calibri" charset="0"/>
                <a:ea typeface="ＭＳ Ｐゴシック" charset="-128"/>
              </a:defRPr>
            </a:lvl2pPr>
            <a:lvl3pPr marL="1141413" indent="-227013">
              <a:spcBef>
                <a:spcPct val="30000"/>
              </a:spcBef>
              <a:defRPr sz="1200">
                <a:solidFill>
                  <a:schemeClr val="tx1"/>
                </a:solidFill>
                <a:latin typeface="Calibri" charset="0"/>
                <a:ea typeface="ＭＳ Ｐゴシック" charset="-128"/>
              </a:defRPr>
            </a:lvl3pPr>
            <a:lvl4pPr marL="1598613" indent="-227013">
              <a:spcBef>
                <a:spcPct val="30000"/>
              </a:spcBef>
              <a:defRPr sz="1200">
                <a:solidFill>
                  <a:schemeClr val="tx1"/>
                </a:solidFill>
                <a:latin typeface="Calibri" charset="0"/>
                <a:ea typeface="ＭＳ Ｐゴシック" charset="-128"/>
              </a:defRPr>
            </a:lvl4pPr>
            <a:lvl5pPr marL="2055813" indent="-227013">
              <a:spcBef>
                <a:spcPct val="30000"/>
              </a:spcBef>
              <a:defRPr sz="1200">
                <a:solidFill>
                  <a:schemeClr val="tx1"/>
                </a:solidFill>
                <a:latin typeface="Calibri" charset="0"/>
                <a:ea typeface="ＭＳ Ｐゴシック" charset="-128"/>
              </a:defRPr>
            </a:lvl5pPr>
            <a:lvl6pPr marL="2513013" indent="-227013"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0213" indent="-227013"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7413" indent="-227013"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4613" indent="-227013"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FCA19455-C3E8-EA46-9F4C-4ECDBB950241}" type="slidenum">
              <a:rPr lang="en-US" altLang="en-US"/>
              <a:pPr>
                <a:spcBef>
                  <a:spcPct val="0"/>
                </a:spcBef>
              </a:pPr>
              <a:t>34</a:t>
            </a:fld>
            <a:endParaRPr lang="en-US" altLang="en-US"/>
          </a:p>
        </p:txBody>
      </p:sp>
    </p:spTree>
    <p:extLst>
      <p:ext uri="{BB962C8B-B14F-4D97-AF65-F5344CB8AC3E}">
        <p14:creationId xmlns:p14="http://schemas.microsoft.com/office/powerpoint/2010/main" val="10258857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F3096F3-CE85-7441-AD00-65CFC00F456F}" type="slidenum">
              <a:rPr lang="en-US" smtClean="0"/>
              <a:t>35</a:t>
            </a:fld>
            <a:endParaRPr lang="en-US"/>
          </a:p>
        </p:txBody>
      </p:sp>
    </p:spTree>
    <p:extLst>
      <p:ext uri="{BB962C8B-B14F-4D97-AF65-F5344CB8AC3E}">
        <p14:creationId xmlns:p14="http://schemas.microsoft.com/office/powerpoint/2010/main" val="279165275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F3096F3-CE85-7441-AD00-65CFC00F456F}" type="slidenum">
              <a:rPr lang="en-US" smtClean="0"/>
              <a:t>36</a:t>
            </a:fld>
            <a:endParaRPr lang="en-US"/>
          </a:p>
        </p:txBody>
      </p:sp>
    </p:spTree>
    <p:extLst>
      <p:ext uri="{BB962C8B-B14F-4D97-AF65-F5344CB8AC3E}">
        <p14:creationId xmlns:p14="http://schemas.microsoft.com/office/powerpoint/2010/main" val="65459600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3096F3-CE85-7441-AD00-65CFC00F456F}" type="slidenum">
              <a:rPr lang="en-US" smtClean="0"/>
              <a:t>37</a:t>
            </a:fld>
            <a:endParaRPr lang="en-US"/>
          </a:p>
        </p:txBody>
      </p:sp>
    </p:spTree>
    <p:extLst>
      <p:ext uri="{BB962C8B-B14F-4D97-AF65-F5344CB8AC3E}">
        <p14:creationId xmlns:p14="http://schemas.microsoft.com/office/powerpoint/2010/main" val="226023307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F3096F3-CE85-7441-AD00-65CFC00F456F}" type="slidenum">
              <a:rPr lang="en-US" smtClean="0"/>
              <a:t>38</a:t>
            </a:fld>
            <a:endParaRPr lang="en-US"/>
          </a:p>
        </p:txBody>
      </p:sp>
    </p:spTree>
    <p:extLst>
      <p:ext uri="{BB962C8B-B14F-4D97-AF65-F5344CB8AC3E}">
        <p14:creationId xmlns:p14="http://schemas.microsoft.com/office/powerpoint/2010/main" val="40295425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F3096F3-CE85-7441-AD00-65CFC00F456F}" type="slidenum">
              <a:rPr lang="en-US" smtClean="0"/>
              <a:t>4</a:t>
            </a:fld>
            <a:endParaRPr lang="en-US"/>
          </a:p>
        </p:txBody>
      </p:sp>
    </p:spTree>
    <p:extLst>
      <p:ext uri="{BB962C8B-B14F-4D97-AF65-F5344CB8AC3E}">
        <p14:creationId xmlns:p14="http://schemas.microsoft.com/office/powerpoint/2010/main" val="36564377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F3096F3-CE85-7441-AD00-65CFC00F456F}" type="slidenum">
              <a:rPr lang="en-US" smtClean="0"/>
              <a:t>5</a:t>
            </a:fld>
            <a:endParaRPr lang="en-US"/>
          </a:p>
        </p:txBody>
      </p:sp>
    </p:spTree>
    <p:extLst>
      <p:ext uri="{BB962C8B-B14F-4D97-AF65-F5344CB8AC3E}">
        <p14:creationId xmlns:p14="http://schemas.microsoft.com/office/powerpoint/2010/main" val="27068980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What is</a:t>
            </a:r>
            <a:r>
              <a:rPr lang="en-US" baseline="0" dirty="0"/>
              <a:t> the mission of the United Methodist Church?</a:t>
            </a:r>
            <a:endParaRPr lang="en-US" dirty="0"/>
          </a:p>
          <a:p>
            <a:r>
              <a:rPr lang="en-US" dirty="0"/>
              <a:t>What</a:t>
            </a:r>
            <a:r>
              <a:rPr lang="en-US" baseline="0" dirty="0"/>
              <a:t> is your church’s Mission and Vision?</a:t>
            </a:r>
            <a:endParaRPr lang="en-US" dirty="0"/>
          </a:p>
        </p:txBody>
      </p:sp>
      <p:sp>
        <p:nvSpPr>
          <p:cNvPr id="4" name="Slide Number Placeholder 3"/>
          <p:cNvSpPr>
            <a:spLocks noGrp="1"/>
          </p:cNvSpPr>
          <p:nvPr>
            <p:ph type="sldNum" sz="quarter" idx="10"/>
          </p:nvPr>
        </p:nvSpPr>
        <p:spPr/>
        <p:txBody>
          <a:bodyPr/>
          <a:lstStyle/>
          <a:p>
            <a:fld id="{4F3096F3-CE85-7441-AD00-65CFC00F456F}" type="slidenum">
              <a:rPr lang="en-US" smtClean="0"/>
              <a:t>6</a:t>
            </a:fld>
            <a:endParaRPr lang="en-US"/>
          </a:p>
        </p:txBody>
      </p:sp>
    </p:spTree>
    <p:extLst>
      <p:ext uri="{BB962C8B-B14F-4D97-AF65-F5344CB8AC3E}">
        <p14:creationId xmlns:p14="http://schemas.microsoft.com/office/powerpoint/2010/main" val="11201041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45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ea typeface="ＭＳ Ｐゴシック" charset="-128"/>
            </a:endParaRPr>
          </a:p>
        </p:txBody>
      </p:sp>
      <p:sp>
        <p:nvSpPr>
          <p:cNvPr id="2457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1363" indent="-284163">
              <a:spcBef>
                <a:spcPct val="30000"/>
              </a:spcBef>
              <a:defRPr sz="1200">
                <a:solidFill>
                  <a:schemeClr val="tx1"/>
                </a:solidFill>
                <a:latin typeface="Calibri" charset="0"/>
                <a:ea typeface="ＭＳ Ｐゴシック" charset="-128"/>
              </a:defRPr>
            </a:lvl2pPr>
            <a:lvl3pPr marL="1141413" indent="-227013">
              <a:spcBef>
                <a:spcPct val="30000"/>
              </a:spcBef>
              <a:defRPr sz="1200">
                <a:solidFill>
                  <a:schemeClr val="tx1"/>
                </a:solidFill>
                <a:latin typeface="Calibri" charset="0"/>
                <a:ea typeface="ＭＳ Ｐゴシック" charset="-128"/>
              </a:defRPr>
            </a:lvl3pPr>
            <a:lvl4pPr marL="1598613" indent="-227013">
              <a:spcBef>
                <a:spcPct val="30000"/>
              </a:spcBef>
              <a:defRPr sz="1200">
                <a:solidFill>
                  <a:schemeClr val="tx1"/>
                </a:solidFill>
                <a:latin typeface="Calibri" charset="0"/>
                <a:ea typeface="ＭＳ Ｐゴシック" charset="-128"/>
              </a:defRPr>
            </a:lvl4pPr>
            <a:lvl5pPr marL="2055813" indent="-227013">
              <a:spcBef>
                <a:spcPct val="30000"/>
              </a:spcBef>
              <a:defRPr sz="1200">
                <a:solidFill>
                  <a:schemeClr val="tx1"/>
                </a:solidFill>
                <a:latin typeface="Calibri" charset="0"/>
                <a:ea typeface="ＭＳ Ｐゴシック" charset="-128"/>
              </a:defRPr>
            </a:lvl5pPr>
            <a:lvl6pPr marL="2513013" indent="-227013"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0213" indent="-227013"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7413" indent="-227013"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4613" indent="-227013"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468CC1D2-C1DD-5A4A-8AFE-E808A90F33AD}" type="slidenum">
              <a:rPr lang="ru-RU" altLang="en-US"/>
              <a:pPr>
                <a:spcBef>
                  <a:spcPct val="0"/>
                </a:spcBef>
              </a:pPr>
              <a:t>7</a:t>
            </a:fld>
            <a:endParaRPr lang="ru-RU" altLang="en-US"/>
          </a:p>
        </p:txBody>
      </p:sp>
    </p:spTree>
    <p:extLst>
      <p:ext uri="{BB962C8B-B14F-4D97-AF65-F5344CB8AC3E}">
        <p14:creationId xmlns:p14="http://schemas.microsoft.com/office/powerpoint/2010/main" val="12956167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66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80000"/>
              </a:lnSpc>
              <a:spcBef>
                <a:spcPct val="0"/>
              </a:spcBef>
              <a:buFontTx/>
              <a:buChar char="•"/>
            </a:pPr>
            <a:endParaRPr lang="en-US" altLang="en-US" dirty="0">
              <a:ea typeface="ＭＳ Ｐゴシック" charset="-128"/>
            </a:endParaRPr>
          </a:p>
        </p:txBody>
      </p:sp>
      <p:sp>
        <p:nvSpPr>
          <p:cNvPr id="2662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1363" indent="-284163">
              <a:spcBef>
                <a:spcPct val="30000"/>
              </a:spcBef>
              <a:defRPr sz="1200">
                <a:solidFill>
                  <a:schemeClr val="tx1"/>
                </a:solidFill>
                <a:latin typeface="Calibri" charset="0"/>
                <a:ea typeface="ＭＳ Ｐゴシック" charset="-128"/>
              </a:defRPr>
            </a:lvl2pPr>
            <a:lvl3pPr marL="1141413" indent="-227013">
              <a:spcBef>
                <a:spcPct val="30000"/>
              </a:spcBef>
              <a:defRPr sz="1200">
                <a:solidFill>
                  <a:schemeClr val="tx1"/>
                </a:solidFill>
                <a:latin typeface="Calibri" charset="0"/>
                <a:ea typeface="ＭＳ Ｐゴシック" charset="-128"/>
              </a:defRPr>
            </a:lvl3pPr>
            <a:lvl4pPr marL="1598613" indent="-227013">
              <a:spcBef>
                <a:spcPct val="30000"/>
              </a:spcBef>
              <a:defRPr sz="1200">
                <a:solidFill>
                  <a:schemeClr val="tx1"/>
                </a:solidFill>
                <a:latin typeface="Calibri" charset="0"/>
                <a:ea typeface="ＭＳ Ｐゴシック" charset="-128"/>
              </a:defRPr>
            </a:lvl4pPr>
            <a:lvl5pPr marL="2055813" indent="-227013">
              <a:spcBef>
                <a:spcPct val="30000"/>
              </a:spcBef>
              <a:defRPr sz="1200">
                <a:solidFill>
                  <a:schemeClr val="tx1"/>
                </a:solidFill>
                <a:latin typeface="Calibri" charset="0"/>
                <a:ea typeface="ＭＳ Ｐゴシック" charset="-128"/>
              </a:defRPr>
            </a:lvl5pPr>
            <a:lvl6pPr marL="2513013" indent="-227013"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0213" indent="-227013"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7413" indent="-227013"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4613" indent="-227013"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A20130E1-148A-054E-811A-4C8F544FA103}" type="slidenum">
              <a:rPr lang="ru-RU" altLang="en-US"/>
              <a:pPr>
                <a:spcBef>
                  <a:spcPct val="0"/>
                </a:spcBef>
              </a:pPr>
              <a:t>8</a:t>
            </a:fld>
            <a:endParaRPr lang="ru-RU" altLang="en-US"/>
          </a:p>
        </p:txBody>
      </p:sp>
    </p:spTree>
    <p:extLst>
      <p:ext uri="{BB962C8B-B14F-4D97-AF65-F5344CB8AC3E}">
        <p14:creationId xmlns:p14="http://schemas.microsoft.com/office/powerpoint/2010/main" val="16662245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07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ea typeface="ＭＳ Ｐゴシック" charset="-128"/>
              </a:rPr>
              <a:t>The senior pastor is called to lead the church. </a:t>
            </a:r>
          </a:p>
          <a:p>
            <a:pPr eaLnBrk="1" hangingPunct="1">
              <a:spcBef>
                <a:spcPct val="0"/>
              </a:spcBef>
            </a:pPr>
            <a:endParaRPr lang="en-US" altLang="en-US" dirty="0">
              <a:ea typeface="ＭＳ Ｐゴシック" charset="-128"/>
            </a:endParaRPr>
          </a:p>
          <a:p>
            <a:pPr eaLnBrk="1" hangingPunct="1">
              <a:spcBef>
                <a:spcPct val="0"/>
              </a:spcBef>
            </a:pPr>
            <a:r>
              <a:rPr lang="en-US" altLang="en-US" dirty="0">
                <a:ea typeface="ＭＳ Ｐゴシック" charset="-128"/>
              </a:rPr>
              <a:t>The board supports and reports to the Senior Pastor (not the congregation) and is responsible for managing the church and carrying out the implementation of the vision. The pastor holds the board accountable for achieving their goals and provides support and training where needed. </a:t>
            </a:r>
          </a:p>
          <a:p>
            <a:pPr eaLnBrk="1" hangingPunct="1">
              <a:spcBef>
                <a:spcPct val="0"/>
              </a:spcBef>
            </a:pPr>
            <a:endParaRPr lang="en-US" altLang="en-US" dirty="0">
              <a:ea typeface="ＭＳ Ｐゴシック" charset="-128"/>
            </a:endParaRPr>
          </a:p>
          <a:p>
            <a:pPr eaLnBrk="1" hangingPunct="1">
              <a:spcBef>
                <a:spcPct val="0"/>
              </a:spcBef>
            </a:pPr>
            <a:r>
              <a:rPr lang="en-US" altLang="en-US" dirty="0">
                <a:ea typeface="ＭＳ Ｐゴシック" charset="-128"/>
              </a:rPr>
              <a:t>The board/council holds the pastor accountable for achieving goals and protects them from things that would get in the way of achieving those goals. They protect the pastor from people or things that would negatively impact the achievement of goals, vision, and mission. </a:t>
            </a:r>
          </a:p>
          <a:p>
            <a:pPr eaLnBrk="1" hangingPunct="1">
              <a:spcBef>
                <a:spcPct val="0"/>
              </a:spcBef>
            </a:pPr>
            <a:endParaRPr lang="en-US" altLang="en-US" dirty="0">
              <a:ea typeface="ＭＳ Ｐゴシック" charset="-128"/>
            </a:endParaRPr>
          </a:p>
          <a:p>
            <a:pPr eaLnBrk="1" hangingPunct="1">
              <a:spcBef>
                <a:spcPct val="0"/>
              </a:spcBef>
            </a:pPr>
            <a:r>
              <a:rPr lang="en-US" altLang="en-US" dirty="0">
                <a:ea typeface="ＭＳ Ｐゴシック" charset="-128"/>
              </a:rPr>
              <a:t>The Congregation does the ministry of the church.</a:t>
            </a:r>
          </a:p>
          <a:p>
            <a:pPr eaLnBrk="1" hangingPunct="1">
              <a:spcBef>
                <a:spcPct val="0"/>
              </a:spcBef>
            </a:pPr>
            <a:endParaRPr lang="en-US" altLang="en-US" dirty="0">
              <a:ea typeface="ＭＳ Ｐゴシック" charset="-128"/>
            </a:endParaRPr>
          </a:p>
          <a:p>
            <a:pPr eaLnBrk="1" hangingPunct="1">
              <a:spcBef>
                <a:spcPct val="0"/>
              </a:spcBef>
            </a:pPr>
            <a:r>
              <a:rPr lang="en-US" altLang="en-US" dirty="0">
                <a:ea typeface="ＭＳ Ｐゴシック" charset="-128"/>
              </a:rPr>
              <a:t>The next slides show a good example. </a:t>
            </a:r>
          </a:p>
          <a:p>
            <a:pPr eaLnBrk="1" hangingPunct="1">
              <a:spcBef>
                <a:spcPct val="0"/>
              </a:spcBef>
            </a:pPr>
            <a:endParaRPr lang="en-US" altLang="en-US" dirty="0">
              <a:ea typeface="ＭＳ Ｐゴシック" charset="-128"/>
            </a:endParaRPr>
          </a:p>
        </p:txBody>
      </p:sp>
      <p:sp>
        <p:nvSpPr>
          <p:cNvPr id="307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1363" indent="-284163">
              <a:spcBef>
                <a:spcPct val="30000"/>
              </a:spcBef>
              <a:defRPr sz="1200">
                <a:solidFill>
                  <a:schemeClr val="tx1"/>
                </a:solidFill>
                <a:latin typeface="Calibri" charset="0"/>
                <a:ea typeface="ＭＳ Ｐゴシック" charset="-128"/>
              </a:defRPr>
            </a:lvl2pPr>
            <a:lvl3pPr marL="1141413" indent="-227013">
              <a:spcBef>
                <a:spcPct val="30000"/>
              </a:spcBef>
              <a:defRPr sz="1200">
                <a:solidFill>
                  <a:schemeClr val="tx1"/>
                </a:solidFill>
                <a:latin typeface="Calibri" charset="0"/>
                <a:ea typeface="ＭＳ Ｐゴシック" charset="-128"/>
              </a:defRPr>
            </a:lvl3pPr>
            <a:lvl4pPr marL="1598613" indent="-227013">
              <a:spcBef>
                <a:spcPct val="30000"/>
              </a:spcBef>
              <a:defRPr sz="1200">
                <a:solidFill>
                  <a:schemeClr val="tx1"/>
                </a:solidFill>
                <a:latin typeface="Calibri" charset="0"/>
                <a:ea typeface="ＭＳ Ｐゴシック" charset="-128"/>
              </a:defRPr>
            </a:lvl4pPr>
            <a:lvl5pPr marL="2055813" indent="-227013">
              <a:spcBef>
                <a:spcPct val="30000"/>
              </a:spcBef>
              <a:defRPr sz="1200">
                <a:solidFill>
                  <a:schemeClr val="tx1"/>
                </a:solidFill>
                <a:latin typeface="Calibri" charset="0"/>
                <a:ea typeface="ＭＳ Ｐゴシック" charset="-128"/>
              </a:defRPr>
            </a:lvl5pPr>
            <a:lvl6pPr marL="2513013" indent="-227013"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0213" indent="-227013"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7413" indent="-227013"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4613" indent="-227013"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D4FF3B84-35A7-E845-8468-3C4999D2A478}" type="slidenum">
              <a:rPr lang="ru-RU" altLang="en-US"/>
              <a:pPr>
                <a:spcBef>
                  <a:spcPct val="0"/>
                </a:spcBef>
              </a:pPr>
              <a:t>9</a:t>
            </a:fld>
            <a:endParaRPr lang="ru-RU" altLang="en-US"/>
          </a:p>
        </p:txBody>
      </p:sp>
    </p:spTree>
    <p:extLst>
      <p:ext uri="{BB962C8B-B14F-4D97-AF65-F5344CB8AC3E}">
        <p14:creationId xmlns:p14="http://schemas.microsoft.com/office/powerpoint/2010/main" val="12023414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B9913-F08C-CF43-8499-6FB9EBD9B8AC}"/>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9F9997DB-647E-5941-A270-8FDA67BBB8AE}"/>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A55A9695-0571-2245-871A-F3F1DBE8336A}"/>
              </a:ext>
            </a:extLst>
          </p:cNvPr>
          <p:cNvSpPr>
            <a:spLocks noGrp="1"/>
          </p:cNvSpPr>
          <p:nvPr>
            <p:ph type="dt" sz="half" idx="10"/>
          </p:nvPr>
        </p:nvSpPr>
        <p:spPr/>
        <p:txBody>
          <a:bodyPr/>
          <a:lstStyle/>
          <a:p>
            <a:fld id="{85929CC7-41EE-8244-80AA-FFADC6D7EB3F}" type="datetimeFigureOut">
              <a:rPr lang="en-US" smtClean="0"/>
              <a:t>1/15/20</a:t>
            </a:fld>
            <a:endParaRPr lang="en-US"/>
          </a:p>
        </p:txBody>
      </p:sp>
      <p:sp>
        <p:nvSpPr>
          <p:cNvPr id="5" name="Footer Placeholder 4">
            <a:extLst>
              <a:ext uri="{FF2B5EF4-FFF2-40B4-BE49-F238E27FC236}">
                <a16:creationId xmlns:a16="http://schemas.microsoft.com/office/drawing/2014/main" id="{41677EB3-37A9-DD4F-95B4-FA706913FB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3FC8C4-6D9E-8D49-80B1-5952711EF203}"/>
              </a:ext>
            </a:extLst>
          </p:cNvPr>
          <p:cNvSpPr>
            <a:spLocks noGrp="1"/>
          </p:cNvSpPr>
          <p:nvPr>
            <p:ph type="sldNum" sz="quarter" idx="12"/>
          </p:nvPr>
        </p:nvSpPr>
        <p:spPr/>
        <p:txBody>
          <a:bodyPr/>
          <a:lstStyle/>
          <a:p>
            <a:fld id="{7D3F5B80-78C2-3C41-ADBA-231360EA652D}" type="slidenum">
              <a:rPr lang="en-US" smtClean="0"/>
              <a:t>‹#›</a:t>
            </a:fld>
            <a:endParaRPr lang="en-US"/>
          </a:p>
        </p:txBody>
      </p:sp>
    </p:spTree>
    <p:extLst>
      <p:ext uri="{BB962C8B-B14F-4D97-AF65-F5344CB8AC3E}">
        <p14:creationId xmlns:p14="http://schemas.microsoft.com/office/powerpoint/2010/main" val="15144575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4B86C-4D50-3949-BDE4-F01A56E02F3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94E2B5D-B4D9-2C4C-9BB5-13E3538D21B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FE2249-C697-CE4F-8F5C-A634A01D11AD}"/>
              </a:ext>
            </a:extLst>
          </p:cNvPr>
          <p:cNvSpPr>
            <a:spLocks noGrp="1"/>
          </p:cNvSpPr>
          <p:nvPr>
            <p:ph type="dt" sz="half" idx="10"/>
          </p:nvPr>
        </p:nvSpPr>
        <p:spPr/>
        <p:txBody>
          <a:bodyPr/>
          <a:lstStyle/>
          <a:p>
            <a:fld id="{85929CC7-41EE-8244-80AA-FFADC6D7EB3F}" type="datetimeFigureOut">
              <a:rPr lang="en-US" smtClean="0"/>
              <a:t>1/15/20</a:t>
            </a:fld>
            <a:endParaRPr lang="en-US"/>
          </a:p>
        </p:txBody>
      </p:sp>
      <p:sp>
        <p:nvSpPr>
          <p:cNvPr id="5" name="Footer Placeholder 4">
            <a:extLst>
              <a:ext uri="{FF2B5EF4-FFF2-40B4-BE49-F238E27FC236}">
                <a16:creationId xmlns:a16="http://schemas.microsoft.com/office/drawing/2014/main" id="{FBE7F8ED-2DF9-584E-AE8E-7AA5F0FD0C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8481D6-282E-5147-8703-EDA3AAE739EE}"/>
              </a:ext>
            </a:extLst>
          </p:cNvPr>
          <p:cNvSpPr>
            <a:spLocks noGrp="1"/>
          </p:cNvSpPr>
          <p:nvPr>
            <p:ph type="sldNum" sz="quarter" idx="12"/>
          </p:nvPr>
        </p:nvSpPr>
        <p:spPr/>
        <p:txBody>
          <a:bodyPr/>
          <a:lstStyle/>
          <a:p>
            <a:fld id="{7D3F5B80-78C2-3C41-ADBA-231360EA652D}" type="slidenum">
              <a:rPr lang="en-US" smtClean="0"/>
              <a:t>‹#›</a:t>
            </a:fld>
            <a:endParaRPr lang="en-US"/>
          </a:p>
        </p:txBody>
      </p:sp>
    </p:spTree>
    <p:extLst>
      <p:ext uri="{BB962C8B-B14F-4D97-AF65-F5344CB8AC3E}">
        <p14:creationId xmlns:p14="http://schemas.microsoft.com/office/powerpoint/2010/main" val="25904158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A93C310-6086-2C44-B5EB-57960EC41516}"/>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034EA81-CC5B-874B-8176-825824D932AB}"/>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B5D38E-D772-9846-B003-ABD3F655AC3A}"/>
              </a:ext>
            </a:extLst>
          </p:cNvPr>
          <p:cNvSpPr>
            <a:spLocks noGrp="1"/>
          </p:cNvSpPr>
          <p:nvPr>
            <p:ph type="dt" sz="half" idx="10"/>
          </p:nvPr>
        </p:nvSpPr>
        <p:spPr/>
        <p:txBody>
          <a:bodyPr/>
          <a:lstStyle/>
          <a:p>
            <a:fld id="{85929CC7-41EE-8244-80AA-FFADC6D7EB3F}" type="datetimeFigureOut">
              <a:rPr lang="en-US" smtClean="0"/>
              <a:t>1/15/20</a:t>
            </a:fld>
            <a:endParaRPr lang="en-US"/>
          </a:p>
        </p:txBody>
      </p:sp>
      <p:sp>
        <p:nvSpPr>
          <p:cNvPr id="5" name="Footer Placeholder 4">
            <a:extLst>
              <a:ext uri="{FF2B5EF4-FFF2-40B4-BE49-F238E27FC236}">
                <a16:creationId xmlns:a16="http://schemas.microsoft.com/office/drawing/2014/main" id="{BFCE082B-66B4-F64C-B5A7-2DEEB0D98B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F2A0B6-6FB7-FF4C-9514-829A0677192D}"/>
              </a:ext>
            </a:extLst>
          </p:cNvPr>
          <p:cNvSpPr>
            <a:spLocks noGrp="1"/>
          </p:cNvSpPr>
          <p:nvPr>
            <p:ph type="sldNum" sz="quarter" idx="12"/>
          </p:nvPr>
        </p:nvSpPr>
        <p:spPr/>
        <p:txBody>
          <a:bodyPr/>
          <a:lstStyle/>
          <a:p>
            <a:fld id="{7D3F5B80-78C2-3C41-ADBA-231360EA652D}" type="slidenum">
              <a:rPr lang="en-US" smtClean="0"/>
              <a:t>‹#›</a:t>
            </a:fld>
            <a:endParaRPr lang="en-US"/>
          </a:p>
        </p:txBody>
      </p:sp>
    </p:spTree>
    <p:extLst>
      <p:ext uri="{BB962C8B-B14F-4D97-AF65-F5344CB8AC3E}">
        <p14:creationId xmlns:p14="http://schemas.microsoft.com/office/powerpoint/2010/main" val="3979084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21E66-DCBD-A04C-97FC-A522A48E580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4DE70B-16BE-7D4D-809B-16402860FE8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0AD375-EA4D-4D41-9069-692C225DD01A}"/>
              </a:ext>
            </a:extLst>
          </p:cNvPr>
          <p:cNvSpPr>
            <a:spLocks noGrp="1"/>
          </p:cNvSpPr>
          <p:nvPr>
            <p:ph type="dt" sz="half" idx="10"/>
          </p:nvPr>
        </p:nvSpPr>
        <p:spPr/>
        <p:txBody>
          <a:bodyPr/>
          <a:lstStyle/>
          <a:p>
            <a:fld id="{85929CC7-41EE-8244-80AA-FFADC6D7EB3F}" type="datetimeFigureOut">
              <a:rPr lang="en-US" smtClean="0"/>
              <a:t>1/15/20</a:t>
            </a:fld>
            <a:endParaRPr lang="en-US"/>
          </a:p>
        </p:txBody>
      </p:sp>
      <p:sp>
        <p:nvSpPr>
          <p:cNvPr id="5" name="Footer Placeholder 4">
            <a:extLst>
              <a:ext uri="{FF2B5EF4-FFF2-40B4-BE49-F238E27FC236}">
                <a16:creationId xmlns:a16="http://schemas.microsoft.com/office/drawing/2014/main" id="{E0D9399C-339E-C641-A0AB-9D467B945D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BE7E77-505A-904E-A479-68209EF7D021}"/>
              </a:ext>
            </a:extLst>
          </p:cNvPr>
          <p:cNvSpPr>
            <a:spLocks noGrp="1"/>
          </p:cNvSpPr>
          <p:nvPr>
            <p:ph type="sldNum" sz="quarter" idx="12"/>
          </p:nvPr>
        </p:nvSpPr>
        <p:spPr/>
        <p:txBody>
          <a:bodyPr/>
          <a:lstStyle/>
          <a:p>
            <a:fld id="{7D3F5B80-78C2-3C41-ADBA-231360EA652D}" type="slidenum">
              <a:rPr lang="en-US" smtClean="0"/>
              <a:t>‹#›</a:t>
            </a:fld>
            <a:endParaRPr lang="en-US"/>
          </a:p>
        </p:txBody>
      </p:sp>
    </p:spTree>
    <p:extLst>
      <p:ext uri="{BB962C8B-B14F-4D97-AF65-F5344CB8AC3E}">
        <p14:creationId xmlns:p14="http://schemas.microsoft.com/office/powerpoint/2010/main" val="2180943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3F4AC-7CEF-304D-93CD-B8E48AAEDB16}"/>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0E0D75AD-A0EF-7B4F-A425-52AEBB3F6CF5}"/>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17C9338-A556-C048-9597-E76D225BD0C0}"/>
              </a:ext>
            </a:extLst>
          </p:cNvPr>
          <p:cNvSpPr>
            <a:spLocks noGrp="1"/>
          </p:cNvSpPr>
          <p:nvPr>
            <p:ph type="dt" sz="half" idx="10"/>
          </p:nvPr>
        </p:nvSpPr>
        <p:spPr/>
        <p:txBody>
          <a:bodyPr/>
          <a:lstStyle/>
          <a:p>
            <a:fld id="{85929CC7-41EE-8244-80AA-FFADC6D7EB3F}" type="datetimeFigureOut">
              <a:rPr lang="en-US" smtClean="0"/>
              <a:t>1/15/20</a:t>
            </a:fld>
            <a:endParaRPr lang="en-US"/>
          </a:p>
        </p:txBody>
      </p:sp>
      <p:sp>
        <p:nvSpPr>
          <p:cNvPr id="5" name="Footer Placeholder 4">
            <a:extLst>
              <a:ext uri="{FF2B5EF4-FFF2-40B4-BE49-F238E27FC236}">
                <a16:creationId xmlns:a16="http://schemas.microsoft.com/office/drawing/2014/main" id="{5AF5AE6B-0A01-914F-B7D7-9C281D50BC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550846-A0D3-6B42-ACB7-C16C0AFA7CE9}"/>
              </a:ext>
            </a:extLst>
          </p:cNvPr>
          <p:cNvSpPr>
            <a:spLocks noGrp="1"/>
          </p:cNvSpPr>
          <p:nvPr>
            <p:ph type="sldNum" sz="quarter" idx="12"/>
          </p:nvPr>
        </p:nvSpPr>
        <p:spPr/>
        <p:txBody>
          <a:bodyPr/>
          <a:lstStyle/>
          <a:p>
            <a:fld id="{7D3F5B80-78C2-3C41-ADBA-231360EA652D}" type="slidenum">
              <a:rPr lang="en-US" smtClean="0"/>
              <a:t>‹#›</a:t>
            </a:fld>
            <a:endParaRPr lang="en-US"/>
          </a:p>
        </p:txBody>
      </p:sp>
    </p:spTree>
    <p:extLst>
      <p:ext uri="{BB962C8B-B14F-4D97-AF65-F5344CB8AC3E}">
        <p14:creationId xmlns:p14="http://schemas.microsoft.com/office/powerpoint/2010/main" val="20964140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BA3EB-565E-5B46-93BD-13A0F9213A1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AD258A6-9561-7043-BF6C-8FF73CCB94F6}"/>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08B71F3-6187-E048-8671-84507217A907}"/>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AF83FF4-0A47-3F4F-9DF3-5B761D300A34}"/>
              </a:ext>
            </a:extLst>
          </p:cNvPr>
          <p:cNvSpPr>
            <a:spLocks noGrp="1"/>
          </p:cNvSpPr>
          <p:nvPr>
            <p:ph type="dt" sz="half" idx="10"/>
          </p:nvPr>
        </p:nvSpPr>
        <p:spPr/>
        <p:txBody>
          <a:bodyPr/>
          <a:lstStyle/>
          <a:p>
            <a:fld id="{85929CC7-41EE-8244-80AA-FFADC6D7EB3F}" type="datetimeFigureOut">
              <a:rPr lang="en-US" smtClean="0"/>
              <a:t>1/15/20</a:t>
            </a:fld>
            <a:endParaRPr lang="en-US"/>
          </a:p>
        </p:txBody>
      </p:sp>
      <p:sp>
        <p:nvSpPr>
          <p:cNvPr id="6" name="Footer Placeholder 5">
            <a:extLst>
              <a:ext uri="{FF2B5EF4-FFF2-40B4-BE49-F238E27FC236}">
                <a16:creationId xmlns:a16="http://schemas.microsoft.com/office/drawing/2014/main" id="{C796D983-1D90-5740-924F-E599F990978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08DFED-500E-3A43-939C-3A099AE9315F}"/>
              </a:ext>
            </a:extLst>
          </p:cNvPr>
          <p:cNvSpPr>
            <a:spLocks noGrp="1"/>
          </p:cNvSpPr>
          <p:nvPr>
            <p:ph type="sldNum" sz="quarter" idx="12"/>
          </p:nvPr>
        </p:nvSpPr>
        <p:spPr/>
        <p:txBody>
          <a:bodyPr/>
          <a:lstStyle/>
          <a:p>
            <a:fld id="{7D3F5B80-78C2-3C41-ADBA-231360EA652D}" type="slidenum">
              <a:rPr lang="en-US" smtClean="0"/>
              <a:t>‹#›</a:t>
            </a:fld>
            <a:endParaRPr lang="en-US"/>
          </a:p>
        </p:txBody>
      </p:sp>
    </p:spTree>
    <p:extLst>
      <p:ext uri="{BB962C8B-B14F-4D97-AF65-F5344CB8AC3E}">
        <p14:creationId xmlns:p14="http://schemas.microsoft.com/office/powerpoint/2010/main" val="10858809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B83FB-ECAE-7D4B-9D2C-0976BDEB5A7E}"/>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187724A-9E9B-7B41-BF24-2370920CB41B}"/>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826E36F4-17EB-F545-B2E6-F340CA58FFCC}"/>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1CE4AD1-E1A9-224E-99B8-1F39E3B49FFF}"/>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3A55F95E-72B3-514E-B0EF-2229260D8E5C}"/>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7E07148-D635-8D43-ABC0-AF85D7FA228E}"/>
              </a:ext>
            </a:extLst>
          </p:cNvPr>
          <p:cNvSpPr>
            <a:spLocks noGrp="1"/>
          </p:cNvSpPr>
          <p:nvPr>
            <p:ph type="dt" sz="half" idx="10"/>
          </p:nvPr>
        </p:nvSpPr>
        <p:spPr/>
        <p:txBody>
          <a:bodyPr/>
          <a:lstStyle/>
          <a:p>
            <a:fld id="{85929CC7-41EE-8244-80AA-FFADC6D7EB3F}" type="datetimeFigureOut">
              <a:rPr lang="en-US" smtClean="0"/>
              <a:t>1/15/20</a:t>
            </a:fld>
            <a:endParaRPr lang="en-US"/>
          </a:p>
        </p:txBody>
      </p:sp>
      <p:sp>
        <p:nvSpPr>
          <p:cNvPr id="8" name="Footer Placeholder 7">
            <a:extLst>
              <a:ext uri="{FF2B5EF4-FFF2-40B4-BE49-F238E27FC236}">
                <a16:creationId xmlns:a16="http://schemas.microsoft.com/office/drawing/2014/main" id="{D7F05B59-80D0-1240-8D74-8B25BB11E03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E4A7C5E-16C8-FB46-9710-1B9EB5968F64}"/>
              </a:ext>
            </a:extLst>
          </p:cNvPr>
          <p:cNvSpPr>
            <a:spLocks noGrp="1"/>
          </p:cNvSpPr>
          <p:nvPr>
            <p:ph type="sldNum" sz="quarter" idx="12"/>
          </p:nvPr>
        </p:nvSpPr>
        <p:spPr/>
        <p:txBody>
          <a:bodyPr/>
          <a:lstStyle/>
          <a:p>
            <a:fld id="{7D3F5B80-78C2-3C41-ADBA-231360EA652D}" type="slidenum">
              <a:rPr lang="en-US" smtClean="0"/>
              <a:t>‹#›</a:t>
            </a:fld>
            <a:endParaRPr lang="en-US"/>
          </a:p>
        </p:txBody>
      </p:sp>
    </p:spTree>
    <p:extLst>
      <p:ext uri="{BB962C8B-B14F-4D97-AF65-F5344CB8AC3E}">
        <p14:creationId xmlns:p14="http://schemas.microsoft.com/office/powerpoint/2010/main" val="15997030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C4BA46-DB8E-4E41-84B9-5417B75F5F7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019851B-A0F2-1D42-AB81-1F10166CF020}"/>
              </a:ext>
            </a:extLst>
          </p:cNvPr>
          <p:cNvSpPr>
            <a:spLocks noGrp="1"/>
          </p:cNvSpPr>
          <p:nvPr>
            <p:ph type="dt" sz="half" idx="10"/>
          </p:nvPr>
        </p:nvSpPr>
        <p:spPr/>
        <p:txBody>
          <a:bodyPr/>
          <a:lstStyle/>
          <a:p>
            <a:fld id="{85929CC7-41EE-8244-80AA-FFADC6D7EB3F}" type="datetimeFigureOut">
              <a:rPr lang="en-US" smtClean="0"/>
              <a:t>1/15/20</a:t>
            </a:fld>
            <a:endParaRPr lang="en-US"/>
          </a:p>
        </p:txBody>
      </p:sp>
      <p:sp>
        <p:nvSpPr>
          <p:cNvPr id="4" name="Footer Placeholder 3">
            <a:extLst>
              <a:ext uri="{FF2B5EF4-FFF2-40B4-BE49-F238E27FC236}">
                <a16:creationId xmlns:a16="http://schemas.microsoft.com/office/drawing/2014/main" id="{B1FCA816-0508-AE44-9952-05BE0FB5339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5D994A3-FD13-0C48-84C4-1154EFC990AF}"/>
              </a:ext>
            </a:extLst>
          </p:cNvPr>
          <p:cNvSpPr>
            <a:spLocks noGrp="1"/>
          </p:cNvSpPr>
          <p:nvPr>
            <p:ph type="sldNum" sz="quarter" idx="12"/>
          </p:nvPr>
        </p:nvSpPr>
        <p:spPr/>
        <p:txBody>
          <a:bodyPr/>
          <a:lstStyle/>
          <a:p>
            <a:fld id="{7D3F5B80-78C2-3C41-ADBA-231360EA652D}" type="slidenum">
              <a:rPr lang="en-US" smtClean="0"/>
              <a:t>‹#›</a:t>
            </a:fld>
            <a:endParaRPr lang="en-US"/>
          </a:p>
        </p:txBody>
      </p:sp>
    </p:spTree>
    <p:extLst>
      <p:ext uri="{BB962C8B-B14F-4D97-AF65-F5344CB8AC3E}">
        <p14:creationId xmlns:p14="http://schemas.microsoft.com/office/powerpoint/2010/main" val="5817072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B9796CF-D5E1-DF4C-A581-C4D3B60D1B13}"/>
              </a:ext>
            </a:extLst>
          </p:cNvPr>
          <p:cNvSpPr>
            <a:spLocks noGrp="1"/>
          </p:cNvSpPr>
          <p:nvPr>
            <p:ph type="dt" sz="half" idx="10"/>
          </p:nvPr>
        </p:nvSpPr>
        <p:spPr/>
        <p:txBody>
          <a:bodyPr/>
          <a:lstStyle/>
          <a:p>
            <a:fld id="{85929CC7-41EE-8244-80AA-FFADC6D7EB3F}" type="datetimeFigureOut">
              <a:rPr lang="en-US" smtClean="0"/>
              <a:t>1/15/20</a:t>
            </a:fld>
            <a:endParaRPr lang="en-US"/>
          </a:p>
        </p:txBody>
      </p:sp>
      <p:sp>
        <p:nvSpPr>
          <p:cNvPr id="3" name="Footer Placeholder 2">
            <a:extLst>
              <a:ext uri="{FF2B5EF4-FFF2-40B4-BE49-F238E27FC236}">
                <a16:creationId xmlns:a16="http://schemas.microsoft.com/office/drawing/2014/main" id="{694318AF-4F81-2348-B626-DB7AB2C1F29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CE9E921-0D07-1A42-98A9-816E5F4300AD}"/>
              </a:ext>
            </a:extLst>
          </p:cNvPr>
          <p:cNvSpPr>
            <a:spLocks noGrp="1"/>
          </p:cNvSpPr>
          <p:nvPr>
            <p:ph type="sldNum" sz="quarter" idx="12"/>
          </p:nvPr>
        </p:nvSpPr>
        <p:spPr/>
        <p:txBody>
          <a:bodyPr/>
          <a:lstStyle/>
          <a:p>
            <a:fld id="{7D3F5B80-78C2-3C41-ADBA-231360EA652D}" type="slidenum">
              <a:rPr lang="en-US" smtClean="0"/>
              <a:t>‹#›</a:t>
            </a:fld>
            <a:endParaRPr lang="en-US"/>
          </a:p>
        </p:txBody>
      </p:sp>
    </p:spTree>
    <p:extLst>
      <p:ext uri="{BB962C8B-B14F-4D97-AF65-F5344CB8AC3E}">
        <p14:creationId xmlns:p14="http://schemas.microsoft.com/office/powerpoint/2010/main" val="31719362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AFB90-672B-2E49-B977-81E1CD6146D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9340238C-302E-E440-9633-10A402D44194}"/>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D3866CE-75F6-FD47-BB5B-65C0DF73B6C6}"/>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9B8CC25A-B895-7C46-98FE-6B4F460447A7}"/>
              </a:ext>
            </a:extLst>
          </p:cNvPr>
          <p:cNvSpPr>
            <a:spLocks noGrp="1"/>
          </p:cNvSpPr>
          <p:nvPr>
            <p:ph type="dt" sz="half" idx="10"/>
          </p:nvPr>
        </p:nvSpPr>
        <p:spPr/>
        <p:txBody>
          <a:bodyPr/>
          <a:lstStyle/>
          <a:p>
            <a:fld id="{85929CC7-41EE-8244-80AA-FFADC6D7EB3F}" type="datetimeFigureOut">
              <a:rPr lang="en-US" smtClean="0"/>
              <a:t>1/15/20</a:t>
            </a:fld>
            <a:endParaRPr lang="en-US"/>
          </a:p>
        </p:txBody>
      </p:sp>
      <p:sp>
        <p:nvSpPr>
          <p:cNvPr id="6" name="Footer Placeholder 5">
            <a:extLst>
              <a:ext uri="{FF2B5EF4-FFF2-40B4-BE49-F238E27FC236}">
                <a16:creationId xmlns:a16="http://schemas.microsoft.com/office/drawing/2014/main" id="{B355DEC5-7A51-E145-93D5-CFBC6D782A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EFB7A22-4C92-5648-90DB-CF7268948E8E}"/>
              </a:ext>
            </a:extLst>
          </p:cNvPr>
          <p:cNvSpPr>
            <a:spLocks noGrp="1"/>
          </p:cNvSpPr>
          <p:nvPr>
            <p:ph type="sldNum" sz="quarter" idx="12"/>
          </p:nvPr>
        </p:nvSpPr>
        <p:spPr/>
        <p:txBody>
          <a:bodyPr/>
          <a:lstStyle/>
          <a:p>
            <a:fld id="{7D3F5B80-78C2-3C41-ADBA-231360EA652D}" type="slidenum">
              <a:rPr lang="en-US" smtClean="0"/>
              <a:t>‹#›</a:t>
            </a:fld>
            <a:endParaRPr lang="en-US"/>
          </a:p>
        </p:txBody>
      </p:sp>
    </p:spTree>
    <p:extLst>
      <p:ext uri="{BB962C8B-B14F-4D97-AF65-F5344CB8AC3E}">
        <p14:creationId xmlns:p14="http://schemas.microsoft.com/office/powerpoint/2010/main" val="36899612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736FF-EE3C-4143-B9BF-DD2B5FBCD62B}"/>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18C33F5F-FADA-5042-89D4-8548C78C5E92}"/>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F10ADCBE-0C22-944B-875B-BA98BF1F126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513828E1-F014-354F-AFD8-624B2C779D42}"/>
              </a:ext>
            </a:extLst>
          </p:cNvPr>
          <p:cNvSpPr>
            <a:spLocks noGrp="1"/>
          </p:cNvSpPr>
          <p:nvPr>
            <p:ph type="dt" sz="half" idx="10"/>
          </p:nvPr>
        </p:nvSpPr>
        <p:spPr/>
        <p:txBody>
          <a:bodyPr/>
          <a:lstStyle/>
          <a:p>
            <a:fld id="{85929CC7-41EE-8244-80AA-FFADC6D7EB3F}" type="datetimeFigureOut">
              <a:rPr lang="en-US" smtClean="0"/>
              <a:t>1/15/20</a:t>
            </a:fld>
            <a:endParaRPr lang="en-US"/>
          </a:p>
        </p:txBody>
      </p:sp>
      <p:sp>
        <p:nvSpPr>
          <p:cNvPr id="6" name="Footer Placeholder 5">
            <a:extLst>
              <a:ext uri="{FF2B5EF4-FFF2-40B4-BE49-F238E27FC236}">
                <a16:creationId xmlns:a16="http://schemas.microsoft.com/office/drawing/2014/main" id="{072EC6DA-ED86-214D-9071-336FDB11C0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D327A7B-B948-9046-AC2A-5C597D1BD157}"/>
              </a:ext>
            </a:extLst>
          </p:cNvPr>
          <p:cNvSpPr>
            <a:spLocks noGrp="1"/>
          </p:cNvSpPr>
          <p:nvPr>
            <p:ph type="sldNum" sz="quarter" idx="12"/>
          </p:nvPr>
        </p:nvSpPr>
        <p:spPr/>
        <p:txBody>
          <a:bodyPr/>
          <a:lstStyle/>
          <a:p>
            <a:fld id="{7D3F5B80-78C2-3C41-ADBA-231360EA652D}" type="slidenum">
              <a:rPr lang="en-US" smtClean="0"/>
              <a:t>‹#›</a:t>
            </a:fld>
            <a:endParaRPr lang="en-US"/>
          </a:p>
        </p:txBody>
      </p:sp>
    </p:spTree>
    <p:extLst>
      <p:ext uri="{BB962C8B-B14F-4D97-AF65-F5344CB8AC3E}">
        <p14:creationId xmlns:p14="http://schemas.microsoft.com/office/powerpoint/2010/main" val="39471787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F80D9E6-98C2-7D45-BA8A-BA1B5A7F1E64}"/>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B5C8894-70F2-E841-90DA-3556C07CFA9F}"/>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9EECB5-18EE-DE45-999D-D93D952AE105}"/>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5929CC7-41EE-8244-80AA-FFADC6D7EB3F}" type="datetimeFigureOut">
              <a:rPr lang="en-US" smtClean="0"/>
              <a:t>1/15/20</a:t>
            </a:fld>
            <a:endParaRPr lang="en-US"/>
          </a:p>
        </p:txBody>
      </p:sp>
      <p:sp>
        <p:nvSpPr>
          <p:cNvPr id="5" name="Footer Placeholder 4">
            <a:extLst>
              <a:ext uri="{FF2B5EF4-FFF2-40B4-BE49-F238E27FC236}">
                <a16:creationId xmlns:a16="http://schemas.microsoft.com/office/drawing/2014/main" id="{F993CBF5-0454-1A4B-ADA6-5D7AF30F4AA9}"/>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1432709-B1F1-644C-9FD6-EC75CC2E1D60}"/>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D3F5B80-78C2-3C41-ADBA-231360EA652D}" type="slidenum">
              <a:rPr lang="en-US" smtClean="0"/>
              <a:t>‹#›</a:t>
            </a:fld>
            <a:endParaRPr lang="en-US"/>
          </a:p>
        </p:txBody>
      </p:sp>
    </p:spTree>
    <p:extLst>
      <p:ext uri="{BB962C8B-B14F-4D97-AF65-F5344CB8AC3E}">
        <p14:creationId xmlns:p14="http://schemas.microsoft.com/office/powerpoint/2010/main" val="512263509"/>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pn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49.png"/><Relationship Id="rId4" Type="http://schemas.openxmlformats.org/officeDocument/2006/relationships/oleObject" Target="../embeddings/oleObject1.bin"/></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sv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8.jpeg"/><Relationship Id="rId7" Type="http://schemas.openxmlformats.org/officeDocument/2006/relationships/diagramColors" Target="../diagrams/colors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1.sv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1.png"/><Relationship Id="rId7" Type="http://schemas.openxmlformats.org/officeDocument/2006/relationships/diagramColors" Target="../diagrams/colors5.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6700" y="0"/>
            <a:ext cx="8610371" cy="2753936"/>
          </a:xfrm>
          <a:prstGeom prst="rect">
            <a:avLst/>
          </a:prstGeom>
          <a:gradFill>
            <a:gsLst>
              <a:gs pos="0">
                <a:schemeClr val="accent5"/>
              </a:gs>
              <a:gs pos="25000">
                <a:schemeClr val="accent5"/>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02DD2BC0-6F29-4B4F-8D61-2DCF6D2E8E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884419" y="826680"/>
            <a:ext cx="7375161" cy="1325563"/>
          </a:xfrm>
        </p:spPr>
        <p:txBody>
          <a:bodyPr vert="horz" lIns="91440" tIns="45720" rIns="91440" bIns="45720" rtlCol="0" anchor="ctr">
            <a:normAutofit/>
          </a:bodyPr>
          <a:lstStyle/>
          <a:p>
            <a:pPr defTabSz="914400"/>
            <a:r>
              <a:rPr lang="en-US" sz="4000" kern="1200" dirty="0">
                <a:solidFill>
                  <a:srgbClr val="FFFFFF"/>
                </a:solidFill>
                <a:latin typeface="+mj-lt"/>
                <a:ea typeface="+mj-ea"/>
                <a:cs typeface="+mj-cs"/>
              </a:rPr>
              <a:t>UNIFIED BOARD</a:t>
            </a:r>
          </a:p>
        </p:txBody>
      </p:sp>
      <p:graphicFrame>
        <p:nvGraphicFramePr>
          <p:cNvPr id="6" name="TextBox 3">
            <a:extLst>
              <a:ext uri="{FF2B5EF4-FFF2-40B4-BE49-F238E27FC236}">
                <a16:creationId xmlns:a16="http://schemas.microsoft.com/office/drawing/2014/main" id="{D18C32B9-625F-4C88-8985-9A8E76791F19}"/>
              </a:ext>
            </a:extLst>
          </p:cNvPr>
          <p:cNvGraphicFramePr/>
          <p:nvPr>
            <p:extLst>
              <p:ext uri="{D42A27DB-BD31-4B8C-83A1-F6EECF244321}">
                <p14:modId xmlns:p14="http://schemas.microsoft.com/office/powerpoint/2010/main" val="2774363160"/>
              </p:ext>
            </p:extLst>
          </p:nvPr>
        </p:nvGraphicFramePr>
        <p:xfrm>
          <a:off x="777240" y="2899956"/>
          <a:ext cx="7589520" cy="31313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2995416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noAutofit/>
          </a:bodyPr>
          <a:lstStyle/>
          <a:p>
            <a:pPr algn="ctr" eaLnBrk="1" hangingPunct="1">
              <a:defRPr/>
            </a:pPr>
            <a:r>
              <a:rPr lang="en-US" altLang="en-US" dirty="0">
                <a:effectLst>
                  <a:outerShdw blurRad="38100" dist="38100" dir="2700000" algn="tl">
                    <a:srgbClr val="C0C0C0"/>
                  </a:outerShdw>
                </a:effectLst>
                <a:ea typeface="ＭＳ Ｐゴシック" pitchFamily="34" charset="-128"/>
              </a:rPr>
              <a:t>Accountable Leadership</a:t>
            </a:r>
          </a:p>
        </p:txBody>
      </p:sp>
      <p:graphicFrame>
        <p:nvGraphicFramePr>
          <p:cNvPr id="4" name="Table 3"/>
          <p:cNvGraphicFramePr>
            <a:graphicFrameLocks noGrp="1"/>
          </p:cNvGraphicFramePr>
          <p:nvPr>
            <p:extLst>
              <p:ext uri="{D42A27DB-BD31-4B8C-83A1-F6EECF244321}">
                <p14:modId xmlns:p14="http://schemas.microsoft.com/office/powerpoint/2010/main" val="2850085462"/>
              </p:ext>
            </p:extLst>
          </p:nvPr>
        </p:nvGraphicFramePr>
        <p:xfrm>
          <a:off x="152401" y="1270000"/>
          <a:ext cx="8382000" cy="5334959"/>
        </p:xfrm>
        <a:graphic>
          <a:graphicData uri="http://schemas.openxmlformats.org/drawingml/2006/table">
            <a:tbl>
              <a:tblPr/>
              <a:tblGrid>
                <a:gridCol w="2286000">
                  <a:extLst>
                    <a:ext uri="{9D8B030D-6E8A-4147-A177-3AD203B41FA5}">
                      <a16:colId xmlns:a16="http://schemas.microsoft.com/office/drawing/2014/main" val="20000"/>
                    </a:ext>
                  </a:extLst>
                </a:gridCol>
                <a:gridCol w="1905000">
                  <a:extLst>
                    <a:ext uri="{9D8B030D-6E8A-4147-A177-3AD203B41FA5}">
                      <a16:colId xmlns:a16="http://schemas.microsoft.com/office/drawing/2014/main" val="20001"/>
                    </a:ext>
                  </a:extLst>
                </a:gridCol>
                <a:gridCol w="2095500">
                  <a:extLst>
                    <a:ext uri="{9D8B030D-6E8A-4147-A177-3AD203B41FA5}">
                      <a16:colId xmlns:a16="http://schemas.microsoft.com/office/drawing/2014/main" val="20002"/>
                    </a:ext>
                  </a:extLst>
                </a:gridCol>
                <a:gridCol w="2095500">
                  <a:extLst>
                    <a:ext uri="{9D8B030D-6E8A-4147-A177-3AD203B41FA5}">
                      <a16:colId xmlns:a16="http://schemas.microsoft.com/office/drawing/2014/main" val="20003"/>
                    </a:ext>
                  </a:extLst>
                </a:gridCol>
              </a:tblGrid>
              <a:tr h="700088">
                <a:tc>
                  <a:txBody>
                    <a:bodyPr/>
                    <a:lstStyle>
                      <a:lvl1pPr eaLnBrk="0" hangingPunct="0">
                        <a:spcBef>
                          <a:spcPts val="1800"/>
                        </a:spcBef>
                        <a:buClr>
                          <a:schemeClr val="accent1"/>
                        </a:buClr>
                        <a:buSzPct val="75000"/>
                        <a:buFont typeface="Wingdings" charset="2"/>
                        <a:defRPr>
                          <a:solidFill>
                            <a:srgbClr val="262626"/>
                          </a:solidFill>
                          <a:latin typeface="Calisto MT" charset="0"/>
                          <a:ea typeface="ＭＳ Ｐゴシック" charset="-128"/>
                        </a:defRPr>
                      </a:lvl1pPr>
                      <a:lvl2pPr marL="742950" indent="-285750" eaLnBrk="0" hangingPunct="0">
                        <a:spcBef>
                          <a:spcPts val="600"/>
                        </a:spcBef>
                        <a:buClr>
                          <a:schemeClr val="accent1"/>
                        </a:buClr>
                        <a:buSzPct val="75000"/>
                        <a:buFont typeface="Wingdings" charset="2"/>
                        <a:defRPr sz="1600">
                          <a:solidFill>
                            <a:srgbClr val="262626"/>
                          </a:solidFill>
                          <a:latin typeface="Calisto MT" charset="0"/>
                          <a:ea typeface="ＭＳ Ｐゴシック" charset="-128"/>
                        </a:defRPr>
                      </a:lvl2pPr>
                      <a:lvl3pPr marL="1143000" indent="-228600" eaLnBrk="0" hangingPunct="0">
                        <a:spcBef>
                          <a:spcPts val="600"/>
                        </a:spcBef>
                        <a:buClr>
                          <a:schemeClr val="accent1"/>
                        </a:buClr>
                        <a:buSzPct val="75000"/>
                        <a:buFont typeface="Wingdings" charset="2"/>
                        <a:defRPr sz="1600">
                          <a:solidFill>
                            <a:srgbClr val="262626"/>
                          </a:solidFill>
                          <a:latin typeface="Calisto MT" charset="0"/>
                          <a:ea typeface="ＭＳ Ｐゴシック" charset="-128"/>
                        </a:defRPr>
                      </a:lvl3pPr>
                      <a:lvl4pPr marL="1600200" indent="-228600" eaLnBrk="0" hangingPunct="0">
                        <a:spcBef>
                          <a:spcPts val="600"/>
                        </a:spcBef>
                        <a:buClr>
                          <a:schemeClr val="accent1"/>
                        </a:buClr>
                        <a:buSzPct val="75000"/>
                        <a:buFont typeface="Wingdings" charset="2"/>
                        <a:defRPr sz="1600">
                          <a:solidFill>
                            <a:srgbClr val="262626"/>
                          </a:solidFill>
                          <a:latin typeface="Calisto MT" charset="0"/>
                          <a:ea typeface="ＭＳ Ｐゴシック" charset="-128"/>
                        </a:defRPr>
                      </a:lvl4pPr>
                      <a:lvl5pPr marL="2057400" indent="-228600" eaLnBrk="0" hangingPunct="0">
                        <a:spcBef>
                          <a:spcPts val="600"/>
                        </a:spcBef>
                        <a:buClr>
                          <a:schemeClr val="accent1"/>
                        </a:buClr>
                        <a:buSzPct val="75000"/>
                        <a:buFont typeface="Wingdings" charset="2"/>
                        <a:defRPr sz="1600">
                          <a:solidFill>
                            <a:srgbClr val="262626"/>
                          </a:solidFill>
                          <a:latin typeface="Calisto MT" charset="0"/>
                          <a:ea typeface="ＭＳ Ｐゴシック" charset="-128"/>
                        </a:defRPr>
                      </a:lvl5pPr>
                      <a:lvl6pPr marL="2514600" indent="-228600" eaLnBrk="0" fontAlgn="base" hangingPunct="0">
                        <a:spcBef>
                          <a:spcPts val="600"/>
                        </a:spcBef>
                        <a:spcAft>
                          <a:spcPct val="0"/>
                        </a:spcAft>
                        <a:buClr>
                          <a:schemeClr val="accent1"/>
                        </a:buClr>
                        <a:buSzPct val="75000"/>
                        <a:buFont typeface="Wingdings" charset="2"/>
                        <a:defRPr sz="1600">
                          <a:solidFill>
                            <a:srgbClr val="262626"/>
                          </a:solidFill>
                          <a:latin typeface="Calisto MT" charset="0"/>
                          <a:ea typeface="ＭＳ Ｐゴシック" charset="-128"/>
                        </a:defRPr>
                      </a:lvl6pPr>
                      <a:lvl7pPr marL="2971800" indent="-228600" eaLnBrk="0" fontAlgn="base" hangingPunct="0">
                        <a:spcBef>
                          <a:spcPts val="600"/>
                        </a:spcBef>
                        <a:spcAft>
                          <a:spcPct val="0"/>
                        </a:spcAft>
                        <a:buClr>
                          <a:schemeClr val="accent1"/>
                        </a:buClr>
                        <a:buSzPct val="75000"/>
                        <a:buFont typeface="Wingdings" charset="2"/>
                        <a:defRPr sz="1600">
                          <a:solidFill>
                            <a:srgbClr val="262626"/>
                          </a:solidFill>
                          <a:latin typeface="Calisto MT" charset="0"/>
                          <a:ea typeface="ＭＳ Ｐゴシック" charset="-128"/>
                        </a:defRPr>
                      </a:lvl7pPr>
                      <a:lvl8pPr marL="3429000" indent="-228600" eaLnBrk="0" fontAlgn="base" hangingPunct="0">
                        <a:spcBef>
                          <a:spcPts val="600"/>
                        </a:spcBef>
                        <a:spcAft>
                          <a:spcPct val="0"/>
                        </a:spcAft>
                        <a:buClr>
                          <a:schemeClr val="accent1"/>
                        </a:buClr>
                        <a:buSzPct val="75000"/>
                        <a:buFont typeface="Wingdings" charset="2"/>
                        <a:defRPr sz="1600">
                          <a:solidFill>
                            <a:srgbClr val="262626"/>
                          </a:solidFill>
                          <a:latin typeface="Calisto MT" charset="0"/>
                          <a:ea typeface="ＭＳ Ｐゴシック" charset="-128"/>
                        </a:defRPr>
                      </a:lvl8pPr>
                      <a:lvl9pPr marL="3886200" indent="-228600" eaLnBrk="0" fontAlgn="base" hangingPunct="0">
                        <a:spcBef>
                          <a:spcPts val="600"/>
                        </a:spcBef>
                        <a:spcAft>
                          <a:spcPct val="0"/>
                        </a:spcAft>
                        <a:buClr>
                          <a:schemeClr val="accent1"/>
                        </a:buClr>
                        <a:buSzPct val="75000"/>
                        <a:buFont typeface="Wingdings" charset="2"/>
                        <a:defRPr sz="1600">
                          <a:solidFill>
                            <a:srgbClr val="262626"/>
                          </a:solidFill>
                          <a:latin typeface="Calisto MT"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800" b="1" i="0" u="none" strike="noStrike" cap="none" normalizeH="0" baseline="0" dirty="0">
                          <a:ln>
                            <a:noFill/>
                          </a:ln>
                          <a:solidFill>
                            <a:schemeClr val="accent2"/>
                          </a:solidFill>
                          <a:effectLst/>
                          <a:latin typeface="Arial" charset="0"/>
                          <a:ea typeface="ＭＳ Ｐゴシック" charset="-128"/>
                        </a:rPr>
                        <a:t>Position</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ts val="1800"/>
                        </a:spcBef>
                        <a:buClr>
                          <a:schemeClr val="accent1"/>
                        </a:buClr>
                        <a:buSzPct val="75000"/>
                        <a:buFont typeface="Wingdings" charset="2"/>
                        <a:defRPr>
                          <a:solidFill>
                            <a:srgbClr val="262626"/>
                          </a:solidFill>
                          <a:latin typeface="Calisto MT" charset="0"/>
                          <a:ea typeface="ＭＳ Ｐゴシック" charset="-128"/>
                        </a:defRPr>
                      </a:lvl1pPr>
                      <a:lvl2pPr marL="742950" indent="-285750" eaLnBrk="0" hangingPunct="0">
                        <a:spcBef>
                          <a:spcPts val="600"/>
                        </a:spcBef>
                        <a:buClr>
                          <a:schemeClr val="accent1"/>
                        </a:buClr>
                        <a:buSzPct val="75000"/>
                        <a:buFont typeface="Wingdings" charset="2"/>
                        <a:defRPr sz="1600">
                          <a:solidFill>
                            <a:srgbClr val="262626"/>
                          </a:solidFill>
                          <a:latin typeface="Calisto MT" charset="0"/>
                          <a:ea typeface="ＭＳ Ｐゴシック" charset="-128"/>
                        </a:defRPr>
                      </a:lvl2pPr>
                      <a:lvl3pPr marL="1143000" indent="-228600" eaLnBrk="0" hangingPunct="0">
                        <a:spcBef>
                          <a:spcPts val="600"/>
                        </a:spcBef>
                        <a:buClr>
                          <a:schemeClr val="accent1"/>
                        </a:buClr>
                        <a:buSzPct val="75000"/>
                        <a:buFont typeface="Wingdings" charset="2"/>
                        <a:defRPr sz="1600">
                          <a:solidFill>
                            <a:srgbClr val="262626"/>
                          </a:solidFill>
                          <a:latin typeface="Calisto MT" charset="0"/>
                          <a:ea typeface="ＭＳ Ｐゴシック" charset="-128"/>
                        </a:defRPr>
                      </a:lvl3pPr>
                      <a:lvl4pPr marL="1600200" indent="-228600" eaLnBrk="0" hangingPunct="0">
                        <a:spcBef>
                          <a:spcPts val="600"/>
                        </a:spcBef>
                        <a:buClr>
                          <a:schemeClr val="accent1"/>
                        </a:buClr>
                        <a:buSzPct val="75000"/>
                        <a:buFont typeface="Wingdings" charset="2"/>
                        <a:defRPr sz="1600">
                          <a:solidFill>
                            <a:srgbClr val="262626"/>
                          </a:solidFill>
                          <a:latin typeface="Calisto MT" charset="0"/>
                          <a:ea typeface="ＭＳ Ｐゴシック" charset="-128"/>
                        </a:defRPr>
                      </a:lvl4pPr>
                      <a:lvl5pPr marL="2057400" indent="-228600" eaLnBrk="0" hangingPunct="0">
                        <a:spcBef>
                          <a:spcPts val="600"/>
                        </a:spcBef>
                        <a:buClr>
                          <a:schemeClr val="accent1"/>
                        </a:buClr>
                        <a:buSzPct val="75000"/>
                        <a:buFont typeface="Wingdings" charset="2"/>
                        <a:defRPr sz="1600">
                          <a:solidFill>
                            <a:srgbClr val="262626"/>
                          </a:solidFill>
                          <a:latin typeface="Calisto MT" charset="0"/>
                          <a:ea typeface="ＭＳ Ｐゴシック" charset="-128"/>
                        </a:defRPr>
                      </a:lvl5pPr>
                      <a:lvl6pPr marL="2514600" indent="-228600" eaLnBrk="0" fontAlgn="base" hangingPunct="0">
                        <a:spcBef>
                          <a:spcPts val="600"/>
                        </a:spcBef>
                        <a:spcAft>
                          <a:spcPct val="0"/>
                        </a:spcAft>
                        <a:buClr>
                          <a:schemeClr val="accent1"/>
                        </a:buClr>
                        <a:buSzPct val="75000"/>
                        <a:buFont typeface="Wingdings" charset="2"/>
                        <a:defRPr sz="1600">
                          <a:solidFill>
                            <a:srgbClr val="262626"/>
                          </a:solidFill>
                          <a:latin typeface="Calisto MT" charset="0"/>
                          <a:ea typeface="ＭＳ Ｐゴシック" charset="-128"/>
                        </a:defRPr>
                      </a:lvl6pPr>
                      <a:lvl7pPr marL="2971800" indent="-228600" eaLnBrk="0" fontAlgn="base" hangingPunct="0">
                        <a:spcBef>
                          <a:spcPts val="600"/>
                        </a:spcBef>
                        <a:spcAft>
                          <a:spcPct val="0"/>
                        </a:spcAft>
                        <a:buClr>
                          <a:schemeClr val="accent1"/>
                        </a:buClr>
                        <a:buSzPct val="75000"/>
                        <a:buFont typeface="Wingdings" charset="2"/>
                        <a:defRPr sz="1600">
                          <a:solidFill>
                            <a:srgbClr val="262626"/>
                          </a:solidFill>
                          <a:latin typeface="Calisto MT" charset="0"/>
                          <a:ea typeface="ＭＳ Ｐゴシック" charset="-128"/>
                        </a:defRPr>
                      </a:lvl7pPr>
                      <a:lvl8pPr marL="3429000" indent="-228600" eaLnBrk="0" fontAlgn="base" hangingPunct="0">
                        <a:spcBef>
                          <a:spcPts val="600"/>
                        </a:spcBef>
                        <a:spcAft>
                          <a:spcPct val="0"/>
                        </a:spcAft>
                        <a:buClr>
                          <a:schemeClr val="accent1"/>
                        </a:buClr>
                        <a:buSzPct val="75000"/>
                        <a:buFont typeface="Wingdings" charset="2"/>
                        <a:defRPr sz="1600">
                          <a:solidFill>
                            <a:srgbClr val="262626"/>
                          </a:solidFill>
                          <a:latin typeface="Calisto MT" charset="0"/>
                          <a:ea typeface="ＭＳ Ｐゴシック" charset="-128"/>
                        </a:defRPr>
                      </a:lvl8pPr>
                      <a:lvl9pPr marL="3886200" indent="-228600" eaLnBrk="0" fontAlgn="base" hangingPunct="0">
                        <a:spcBef>
                          <a:spcPts val="600"/>
                        </a:spcBef>
                        <a:spcAft>
                          <a:spcPct val="0"/>
                        </a:spcAft>
                        <a:buClr>
                          <a:schemeClr val="accent1"/>
                        </a:buClr>
                        <a:buSzPct val="75000"/>
                        <a:buFont typeface="Wingdings" charset="2"/>
                        <a:defRPr sz="1600">
                          <a:solidFill>
                            <a:srgbClr val="262626"/>
                          </a:solidFill>
                          <a:latin typeface="Calisto MT"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800" b="1" i="0" u="none" strike="noStrike" cap="none" normalizeH="0" baseline="0">
                          <a:ln>
                            <a:noFill/>
                          </a:ln>
                          <a:solidFill>
                            <a:schemeClr val="accent2"/>
                          </a:solidFill>
                          <a:effectLst/>
                          <a:latin typeface="Arial" charset="0"/>
                          <a:ea typeface="ＭＳ Ｐゴシック" charset="-128"/>
                        </a:rPr>
                        <a:t>Players</a:t>
                      </a:r>
                    </a:p>
                  </a:txBody>
                  <a:tcPr marT="45723" marB="4572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ts val="1800"/>
                        </a:spcBef>
                        <a:buClr>
                          <a:schemeClr val="accent1"/>
                        </a:buClr>
                        <a:buSzPct val="75000"/>
                        <a:buFont typeface="Wingdings" charset="2"/>
                        <a:defRPr>
                          <a:solidFill>
                            <a:srgbClr val="262626"/>
                          </a:solidFill>
                          <a:latin typeface="Calisto MT" charset="0"/>
                          <a:ea typeface="ＭＳ Ｐゴシック" charset="-128"/>
                        </a:defRPr>
                      </a:lvl1pPr>
                      <a:lvl2pPr marL="742950" indent="-285750" eaLnBrk="0" hangingPunct="0">
                        <a:spcBef>
                          <a:spcPts val="600"/>
                        </a:spcBef>
                        <a:buClr>
                          <a:schemeClr val="accent1"/>
                        </a:buClr>
                        <a:buSzPct val="75000"/>
                        <a:buFont typeface="Wingdings" charset="2"/>
                        <a:defRPr sz="1600">
                          <a:solidFill>
                            <a:srgbClr val="262626"/>
                          </a:solidFill>
                          <a:latin typeface="Calisto MT" charset="0"/>
                          <a:ea typeface="ＭＳ Ｐゴシック" charset="-128"/>
                        </a:defRPr>
                      </a:lvl2pPr>
                      <a:lvl3pPr marL="1143000" indent="-228600" eaLnBrk="0" hangingPunct="0">
                        <a:spcBef>
                          <a:spcPts val="600"/>
                        </a:spcBef>
                        <a:buClr>
                          <a:schemeClr val="accent1"/>
                        </a:buClr>
                        <a:buSzPct val="75000"/>
                        <a:buFont typeface="Wingdings" charset="2"/>
                        <a:defRPr sz="1600">
                          <a:solidFill>
                            <a:srgbClr val="262626"/>
                          </a:solidFill>
                          <a:latin typeface="Calisto MT" charset="0"/>
                          <a:ea typeface="ＭＳ Ｐゴシック" charset="-128"/>
                        </a:defRPr>
                      </a:lvl3pPr>
                      <a:lvl4pPr marL="1600200" indent="-228600" eaLnBrk="0" hangingPunct="0">
                        <a:spcBef>
                          <a:spcPts val="600"/>
                        </a:spcBef>
                        <a:buClr>
                          <a:schemeClr val="accent1"/>
                        </a:buClr>
                        <a:buSzPct val="75000"/>
                        <a:buFont typeface="Wingdings" charset="2"/>
                        <a:defRPr sz="1600">
                          <a:solidFill>
                            <a:srgbClr val="262626"/>
                          </a:solidFill>
                          <a:latin typeface="Calisto MT" charset="0"/>
                          <a:ea typeface="ＭＳ Ｐゴシック" charset="-128"/>
                        </a:defRPr>
                      </a:lvl4pPr>
                      <a:lvl5pPr marL="2057400" indent="-228600" eaLnBrk="0" hangingPunct="0">
                        <a:spcBef>
                          <a:spcPts val="600"/>
                        </a:spcBef>
                        <a:buClr>
                          <a:schemeClr val="accent1"/>
                        </a:buClr>
                        <a:buSzPct val="75000"/>
                        <a:buFont typeface="Wingdings" charset="2"/>
                        <a:defRPr sz="1600">
                          <a:solidFill>
                            <a:srgbClr val="262626"/>
                          </a:solidFill>
                          <a:latin typeface="Calisto MT" charset="0"/>
                          <a:ea typeface="ＭＳ Ｐゴシック" charset="-128"/>
                        </a:defRPr>
                      </a:lvl5pPr>
                      <a:lvl6pPr marL="2514600" indent="-228600" eaLnBrk="0" fontAlgn="base" hangingPunct="0">
                        <a:spcBef>
                          <a:spcPts val="600"/>
                        </a:spcBef>
                        <a:spcAft>
                          <a:spcPct val="0"/>
                        </a:spcAft>
                        <a:buClr>
                          <a:schemeClr val="accent1"/>
                        </a:buClr>
                        <a:buSzPct val="75000"/>
                        <a:buFont typeface="Wingdings" charset="2"/>
                        <a:defRPr sz="1600">
                          <a:solidFill>
                            <a:srgbClr val="262626"/>
                          </a:solidFill>
                          <a:latin typeface="Calisto MT" charset="0"/>
                          <a:ea typeface="ＭＳ Ｐゴシック" charset="-128"/>
                        </a:defRPr>
                      </a:lvl6pPr>
                      <a:lvl7pPr marL="2971800" indent="-228600" eaLnBrk="0" fontAlgn="base" hangingPunct="0">
                        <a:spcBef>
                          <a:spcPts val="600"/>
                        </a:spcBef>
                        <a:spcAft>
                          <a:spcPct val="0"/>
                        </a:spcAft>
                        <a:buClr>
                          <a:schemeClr val="accent1"/>
                        </a:buClr>
                        <a:buSzPct val="75000"/>
                        <a:buFont typeface="Wingdings" charset="2"/>
                        <a:defRPr sz="1600">
                          <a:solidFill>
                            <a:srgbClr val="262626"/>
                          </a:solidFill>
                          <a:latin typeface="Calisto MT" charset="0"/>
                          <a:ea typeface="ＭＳ Ｐゴシック" charset="-128"/>
                        </a:defRPr>
                      </a:lvl7pPr>
                      <a:lvl8pPr marL="3429000" indent="-228600" eaLnBrk="0" fontAlgn="base" hangingPunct="0">
                        <a:spcBef>
                          <a:spcPts val="600"/>
                        </a:spcBef>
                        <a:spcAft>
                          <a:spcPct val="0"/>
                        </a:spcAft>
                        <a:buClr>
                          <a:schemeClr val="accent1"/>
                        </a:buClr>
                        <a:buSzPct val="75000"/>
                        <a:buFont typeface="Wingdings" charset="2"/>
                        <a:defRPr sz="1600">
                          <a:solidFill>
                            <a:srgbClr val="262626"/>
                          </a:solidFill>
                          <a:latin typeface="Calisto MT" charset="0"/>
                          <a:ea typeface="ＭＳ Ｐゴシック" charset="-128"/>
                        </a:defRPr>
                      </a:lvl8pPr>
                      <a:lvl9pPr marL="3886200" indent="-228600" eaLnBrk="0" fontAlgn="base" hangingPunct="0">
                        <a:spcBef>
                          <a:spcPts val="600"/>
                        </a:spcBef>
                        <a:spcAft>
                          <a:spcPct val="0"/>
                        </a:spcAft>
                        <a:buClr>
                          <a:schemeClr val="accent1"/>
                        </a:buClr>
                        <a:buSzPct val="75000"/>
                        <a:buFont typeface="Wingdings" charset="2"/>
                        <a:defRPr sz="1600">
                          <a:solidFill>
                            <a:srgbClr val="262626"/>
                          </a:solidFill>
                          <a:latin typeface="Calisto MT"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800" b="1" i="0" u="none" strike="noStrike" cap="none" normalizeH="0" baseline="0">
                          <a:ln>
                            <a:noFill/>
                          </a:ln>
                          <a:solidFill>
                            <a:schemeClr val="accent2"/>
                          </a:solidFill>
                          <a:effectLst/>
                          <a:latin typeface="Arial" charset="0"/>
                          <a:ea typeface="ＭＳ Ｐゴシック" charset="-128"/>
                        </a:rPr>
                        <a:t>Functions</a:t>
                      </a:r>
                    </a:p>
                  </a:txBody>
                  <a:tcPr marT="45723" marB="4572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ts val="1800"/>
                        </a:spcBef>
                        <a:buClr>
                          <a:schemeClr val="accent1"/>
                        </a:buClr>
                        <a:buSzPct val="75000"/>
                        <a:buFont typeface="Wingdings" charset="2"/>
                        <a:defRPr>
                          <a:solidFill>
                            <a:srgbClr val="262626"/>
                          </a:solidFill>
                          <a:latin typeface="Calisto MT" charset="0"/>
                          <a:ea typeface="ＭＳ Ｐゴシック" charset="-128"/>
                        </a:defRPr>
                      </a:lvl1pPr>
                      <a:lvl2pPr marL="742950" indent="-285750" eaLnBrk="0" hangingPunct="0">
                        <a:spcBef>
                          <a:spcPts val="600"/>
                        </a:spcBef>
                        <a:buClr>
                          <a:schemeClr val="accent1"/>
                        </a:buClr>
                        <a:buSzPct val="75000"/>
                        <a:buFont typeface="Wingdings" charset="2"/>
                        <a:defRPr sz="1600">
                          <a:solidFill>
                            <a:srgbClr val="262626"/>
                          </a:solidFill>
                          <a:latin typeface="Calisto MT" charset="0"/>
                          <a:ea typeface="ＭＳ Ｐゴシック" charset="-128"/>
                        </a:defRPr>
                      </a:lvl2pPr>
                      <a:lvl3pPr marL="1143000" indent="-228600" eaLnBrk="0" hangingPunct="0">
                        <a:spcBef>
                          <a:spcPts val="600"/>
                        </a:spcBef>
                        <a:buClr>
                          <a:schemeClr val="accent1"/>
                        </a:buClr>
                        <a:buSzPct val="75000"/>
                        <a:buFont typeface="Wingdings" charset="2"/>
                        <a:defRPr sz="1600">
                          <a:solidFill>
                            <a:srgbClr val="262626"/>
                          </a:solidFill>
                          <a:latin typeface="Calisto MT" charset="0"/>
                          <a:ea typeface="ＭＳ Ｐゴシック" charset="-128"/>
                        </a:defRPr>
                      </a:lvl3pPr>
                      <a:lvl4pPr marL="1600200" indent="-228600" eaLnBrk="0" hangingPunct="0">
                        <a:spcBef>
                          <a:spcPts val="600"/>
                        </a:spcBef>
                        <a:buClr>
                          <a:schemeClr val="accent1"/>
                        </a:buClr>
                        <a:buSzPct val="75000"/>
                        <a:buFont typeface="Wingdings" charset="2"/>
                        <a:defRPr sz="1600">
                          <a:solidFill>
                            <a:srgbClr val="262626"/>
                          </a:solidFill>
                          <a:latin typeface="Calisto MT" charset="0"/>
                          <a:ea typeface="ＭＳ Ｐゴシック" charset="-128"/>
                        </a:defRPr>
                      </a:lvl4pPr>
                      <a:lvl5pPr marL="2057400" indent="-228600" eaLnBrk="0" hangingPunct="0">
                        <a:spcBef>
                          <a:spcPts val="600"/>
                        </a:spcBef>
                        <a:buClr>
                          <a:schemeClr val="accent1"/>
                        </a:buClr>
                        <a:buSzPct val="75000"/>
                        <a:buFont typeface="Wingdings" charset="2"/>
                        <a:defRPr sz="1600">
                          <a:solidFill>
                            <a:srgbClr val="262626"/>
                          </a:solidFill>
                          <a:latin typeface="Calisto MT" charset="0"/>
                          <a:ea typeface="ＭＳ Ｐゴシック" charset="-128"/>
                        </a:defRPr>
                      </a:lvl5pPr>
                      <a:lvl6pPr marL="2514600" indent="-228600" eaLnBrk="0" fontAlgn="base" hangingPunct="0">
                        <a:spcBef>
                          <a:spcPts val="600"/>
                        </a:spcBef>
                        <a:spcAft>
                          <a:spcPct val="0"/>
                        </a:spcAft>
                        <a:buClr>
                          <a:schemeClr val="accent1"/>
                        </a:buClr>
                        <a:buSzPct val="75000"/>
                        <a:buFont typeface="Wingdings" charset="2"/>
                        <a:defRPr sz="1600">
                          <a:solidFill>
                            <a:srgbClr val="262626"/>
                          </a:solidFill>
                          <a:latin typeface="Calisto MT" charset="0"/>
                          <a:ea typeface="ＭＳ Ｐゴシック" charset="-128"/>
                        </a:defRPr>
                      </a:lvl6pPr>
                      <a:lvl7pPr marL="2971800" indent="-228600" eaLnBrk="0" fontAlgn="base" hangingPunct="0">
                        <a:spcBef>
                          <a:spcPts val="600"/>
                        </a:spcBef>
                        <a:spcAft>
                          <a:spcPct val="0"/>
                        </a:spcAft>
                        <a:buClr>
                          <a:schemeClr val="accent1"/>
                        </a:buClr>
                        <a:buSzPct val="75000"/>
                        <a:buFont typeface="Wingdings" charset="2"/>
                        <a:defRPr sz="1600">
                          <a:solidFill>
                            <a:srgbClr val="262626"/>
                          </a:solidFill>
                          <a:latin typeface="Calisto MT" charset="0"/>
                          <a:ea typeface="ＭＳ Ｐゴシック" charset="-128"/>
                        </a:defRPr>
                      </a:lvl7pPr>
                      <a:lvl8pPr marL="3429000" indent="-228600" eaLnBrk="0" fontAlgn="base" hangingPunct="0">
                        <a:spcBef>
                          <a:spcPts val="600"/>
                        </a:spcBef>
                        <a:spcAft>
                          <a:spcPct val="0"/>
                        </a:spcAft>
                        <a:buClr>
                          <a:schemeClr val="accent1"/>
                        </a:buClr>
                        <a:buSzPct val="75000"/>
                        <a:buFont typeface="Wingdings" charset="2"/>
                        <a:defRPr sz="1600">
                          <a:solidFill>
                            <a:srgbClr val="262626"/>
                          </a:solidFill>
                          <a:latin typeface="Calisto MT" charset="0"/>
                          <a:ea typeface="ＭＳ Ｐゴシック" charset="-128"/>
                        </a:defRPr>
                      </a:lvl8pPr>
                      <a:lvl9pPr marL="3886200" indent="-228600" eaLnBrk="0" fontAlgn="base" hangingPunct="0">
                        <a:spcBef>
                          <a:spcPts val="600"/>
                        </a:spcBef>
                        <a:spcAft>
                          <a:spcPct val="0"/>
                        </a:spcAft>
                        <a:buClr>
                          <a:schemeClr val="accent1"/>
                        </a:buClr>
                        <a:buSzPct val="75000"/>
                        <a:buFont typeface="Wingdings" charset="2"/>
                        <a:defRPr sz="1600">
                          <a:solidFill>
                            <a:srgbClr val="262626"/>
                          </a:solidFill>
                          <a:latin typeface="Calisto MT"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800" b="1" i="0" u="none" strike="noStrike" cap="none" normalizeH="0" baseline="0">
                          <a:ln>
                            <a:noFill/>
                          </a:ln>
                          <a:solidFill>
                            <a:schemeClr val="accent2"/>
                          </a:solidFill>
                          <a:effectLst/>
                          <a:latin typeface="Arial" charset="0"/>
                          <a:ea typeface="ＭＳ Ｐゴシック" charset="-128"/>
                        </a:rPr>
                        <a:t>Metaphors</a:t>
                      </a:r>
                    </a:p>
                  </a:txBody>
                  <a:tcPr marT="45723" marB="45723" anchor="ct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1006475">
                <a:tc>
                  <a:txBody>
                    <a:bodyPr/>
                    <a:lstStyle>
                      <a:lvl1pPr eaLnBrk="0" hangingPunct="0">
                        <a:spcBef>
                          <a:spcPts val="1800"/>
                        </a:spcBef>
                        <a:buClr>
                          <a:schemeClr val="accent1"/>
                        </a:buClr>
                        <a:buSzPct val="75000"/>
                        <a:buFont typeface="Wingdings" charset="2"/>
                        <a:defRPr>
                          <a:solidFill>
                            <a:srgbClr val="262626"/>
                          </a:solidFill>
                          <a:latin typeface="Calisto MT" charset="0"/>
                          <a:ea typeface="ＭＳ Ｐゴシック" charset="-128"/>
                        </a:defRPr>
                      </a:lvl1pPr>
                      <a:lvl2pPr marL="742950" indent="-285750" eaLnBrk="0" hangingPunct="0">
                        <a:spcBef>
                          <a:spcPts val="600"/>
                        </a:spcBef>
                        <a:buClr>
                          <a:schemeClr val="accent1"/>
                        </a:buClr>
                        <a:buSzPct val="75000"/>
                        <a:buFont typeface="Wingdings" charset="2"/>
                        <a:defRPr sz="1600">
                          <a:solidFill>
                            <a:srgbClr val="262626"/>
                          </a:solidFill>
                          <a:latin typeface="Calisto MT" charset="0"/>
                          <a:ea typeface="ＭＳ Ｐゴシック" charset="-128"/>
                        </a:defRPr>
                      </a:lvl2pPr>
                      <a:lvl3pPr marL="1143000" indent="-228600" eaLnBrk="0" hangingPunct="0">
                        <a:spcBef>
                          <a:spcPts val="600"/>
                        </a:spcBef>
                        <a:buClr>
                          <a:schemeClr val="accent1"/>
                        </a:buClr>
                        <a:buSzPct val="75000"/>
                        <a:buFont typeface="Wingdings" charset="2"/>
                        <a:defRPr sz="1600">
                          <a:solidFill>
                            <a:srgbClr val="262626"/>
                          </a:solidFill>
                          <a:latin typeface="Calisto MT" charset="0"/>
                          <a:ea typeface="ＭＳ Ｐゴシック" charset="-128"/>
                        </a:defRPr>
                      </a:lvl3pPr>
                      <a:lvl4pPr marL="1600200" indent="-228600" eaLnBrk="0" hangingPunct="0">
                        <a:spcBef>
                          <a:spcPts val="600"/>
                        </a:spcBef>
                        <a:buClr>
                          <a:schemeClr val="accent1"/>
                        </a:buClr>
                        <a:buSzPct val="75000"/>
                        <a:buFont typeface="Wingdings" charset="2"/>
                        <a:defRPr sz="1600">
                          <a:solidFill>
                            <a:srgbClr val="262626"/>
                          </a:solidFill>
                          <a:latin typeface="Calisto MT" charset="0"/>
                          <a:ea typeface="ＭＳ Ｐゴシック" charset="-128"/>
                        </a:defRPr>
                      </a:lvl4pPr>
                      <a:lvl5pPr marL="2057400" indent="-228600" eaLnBrk="0" hangingPunct="0">
                        <a:spcBef>
                          <a:spcPts val="600"/>
                        </a:spcBef>
                        <a:buClr>
                          <a:schemeClr val="accent1"/>
                        </a:buClr>
                        <a:buSzPct val="75000"/>
                        <a:buFont typeface="Wingdings" charset="2"/>
                        <a:defRPr sz="1600">
                          <a:solidFill>
                            <a:srgbClr val="262626"/>
                          </a:solidFill>
                          <a:latin typeface="Calisto MT" charset="0"/>
                          <a:ea typeface="ＭＳ Ｐゴシック" charset="-128"/>
                        </a:defRPr>
                      </a:lvl5pPr>
                      <a:lvl6pPr marL="2514600" indent="-228600" eaLnBrk="0" fontAlgn="base" hangingPunct="0">
                        <a:spcBef>
                          <a:spcPts val="600"/>
                        </a:spcBef>
                        <a:spcAft>
                          <a:spcPct val="0"/>
                        </a:spcAft>
                        <a:buClr>
                          <a:schemeClr val="accent1"/>
                        </a:buClr>
                        <a:buSzPct val="75000"/>
                        <a:buFont typeface="Wingdings" charset="2"/>
                        <a:defRPr sz="1600">
                          <a:solidFill>
                            <a:srgbClr val="262626"/>
                          </a:solidFill>
                          <a:latin typeface="Calisto MT" charset="0"/>
                          <a:ea typeface="ＭＳ Ｐゴシック" charset="-128"/>
                        </a:defRPr>
                      </a:lvl6pPr>
                      <a:lvl7pPr marL="2971800" indent="-228600" eaLnBrk="0" fontAlgn="base" hangingPunct="0">
                        <a:spcBef>
                          <a:spcPts val="600"/>
                        </a:spcBef>
                        <a:spcAft>
                          <a:spcPct val="0"/>
                        </a:spcAft>
                        <a:buClr>
                          <a:schemeClr val="accent1"/>
                        </a:buClr>
                        <a:buSzPct val="75000"/>
                        <a:buFont typeface="Wingdings" charset="2"/>
                        <a:defRPr sz="1600">
                          <a:solidFill>
                            <a:srgbClr val="262626"/>
                          </a:solidFill>
                          <a:latin typeface="Calisto MT" charset="0"/>
                          <a:ea typeface="ＭＳ Ｐゴシック" charset="-128"/>
                        </a:defRPr>
                      </a:lvl7pPr>
                      <a:lvl8pPr marL="3429000" indent="-228600" eaLnBrk="0" fontAlgn="base" hangingPunct="0">
                        <a:spcBef>
                          <a:spcPts val="600"/>
                        </a:spcBef>
                        <a:spcAft>
                          <a:spcPct val="0"/>
                        </a:spcAft>
                        <a:buClr>
                          <a:schemeClr val="accent1"/>
                        </a:buClr>
                        <a:buSzPct val="75000"/>
                        <a:buFont typeface="Wingdings" charset="2"/>
                        <a:defRPr sz="1600">
                          <a:solidFill>
                            <a:srgbClr val="262626"/>
                          </a:solidFill>
                          <a:latin typeface="Calisto MT" charset="0"/>
                          <a:ea typeface="ＭＳ Ｐゴシック" charset="-128"/>
                        </a:defRPr>
                      </a:lvl8pPr>
                      <a:lvl9pPr marL="3886200" indent="-228600" eaLnBrk="0" fontAlgn="base" hangingPunct="0">
                        <a:spcBef>
                          <a:spcPts val="600"/>
                        </a:spcBef>
                        <a:spcAft>
                          <a:spcPct val="0"/>
                        </a:spcAft>
                        <a:buClr>
                          <a:schemeClr val="accent1"/>
                        </a:buClr>
                        <a:buSzPct val="75000"/>
                        <a:buFont typeface="Wingdings" charset="2"/>
                        <a:defRPr sz="1600">
                          <a:solidFill>
                            <a:srgbClr val="262626"/>
                          </a:solidFill>
                          <a:latin typeface="Calisto MT"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080808"/>
                          </a:solidFill>
                          <a:effectLst/>
                          <a:latin typeface="Arial" charset="0"/>
                          <a:ea typeface="ＭＳ Ｐゴシック" charset="-128"/>
                        </a:rPr>
                        <a:t>Leadership</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3DECB"/>
                    </a:solidFill>
                  </a:tcPr>
                </a:tc>
                <a:tc>
                  <a:txBody>
                    <a:bodyPr/>
                    <a:lstStyle>
                      <a:lvl1pPr eaLnBrk="0" hangingPunct="0">
                        <a:spcBef>
                          <a:spcPts val="1800"/>
                        </a:spcBef>
                        <a:buClr>
                          <a:schemeClr val="accent1"/>
                        </a:buClr>
                        <a:buSzPct val="75000"/>
                        <a:buFont typeface="Wingdings" charset="2"/>
                        <a:defRPr>
                          <a:solidFill>
                            <a:srgbClr val="262626"/>
                          </a:solidFill>
                          <a:latin typeface="Calisto MT" charset="0"/>
                          <a:ea typeface="ＭＳ Ｐゴシック" charset="-128"/>
                        </a:defRPr>
                      </a:lvl1pPr>
                      <a:lvl2pPr marL="742950" indent="-285750" eaLnBrk="0" hangingPunct="0">
                        <a:spcBef>
                          <a:spcPts val="600"/>
                        </a:spcBef>
                        <a:buClr>
                          <a:schemeClr val="accent1"/>
                        </a:buClr>
                        <a:buSzPct val="75000"/>
                        <a:buFont typeface="Wingdings" charset="2"/>
                        <a:defRPr sz="1600">
                          <a:solidFill>
                            <a:srgbClr val="262626"/>
                          </a:solidFill>
                          <a:latin typeface="Calisto MT" charset="0"/>
                          <a:ea typeface="ＭＳ Ｐゴシック" charset="-128"/>
                        </a:defRPr>
                      </a:lvl2pPr>
                      <a:lvl3pPr marL="1143000" indent="-228600" eaLnBrk="0" hangingPunct="0">
                        <a:spcBef>
                          <a:spcPts val="600"/>
                        </a:spcBef>
                        <a:buClr>
                          <a:schemeClr val="accent1"/>
                        </a:buClr>
                        <a:buSzPct val="75000"/>
                        <a:buFont typeface="Wingdings" charset="2"/>
                        <a:defRPr sz="1600">
                          <a:solidFill>
                            <a:srgbClr val="262626"/>
                          </a:solidFill>
                          <a:latin typeface="Calisto MT" charset="0"/>
                          <a:ea typeface="ＭＳ Ｐゴシック" charset="-128"/>
                        </a:defRPr>
                      </a:lvl3pPr>
                      <a:lvl4pPr marL="1600200" indent="-228600" eaLnBrk="0" hangingPunct="0">
                        <a:spcBef>
                          <a:spcPts val="600"/>
                        </a:spcBef>
                        <a:buClr>
                          <a:schemeClr val="accent1"/>
                        </a:buClr>
                        <a:buSzPct val="75000"/>
                        <a:buFont typeface="Wingdings" charset="2"/>
                        <a:defRPr sz="1600">
                          <a:solidFill>
                            <a:srgbClr val="262626"/>
                          </a:solidFill>
                          <a:latin typeface="Calisto MT" charset="0"/>
                          <a:ea typeface="ＭＳ Ｐゴシック" charset="-128"/>
                        </a:defRPr>
                      </a:lvl4pPr>
                      <a:lvl5pPr marL="2057400" indent="-228600" eaLnBrk="0" hangingPunct="0">
                        <a:spcBef>
                          <a:spcPts val="600"/>
                        </a:spcBef>
                        <a:buClr>
                          <a:schemeClr val="accent1"/>
                        </a:buClr>
                        <a:buSzPct val="75000"/>
                        <a:buFont typeface="Wingdings" charset="2"/>
                        <a:defRPr sz="1600">
                          <a:solidFill>
                            <a:srgbClr val="262626"/>
                          </a:solidFill>
                          <a:latin typeface="Calisto MT" charset="0"/>
                          <a:ea typeface="ＭＳ Ｐゴシック" charset="-128"/>
                        </a:defRPr>
                      </a:lvl5pPr>
                      <a:lvl6pPr marL="2514600" indent="-228600" eaLnBrk="0" fontAlgn="base" hangingPunct="0">
                        <a:spcBef>
                          <a:spcPts val="600"/>
                        </a:spcBef>
                        <a:spcAft>
                          <a:spcPct val="0"/>
                        </a:spcAft>
                        <a:buClr>
                          <a:schemeClr val="accent1"/>
                        </a:buClr>
                        <a:buSzPct val="75000"/>
                        <a:buFont typeface="Wingdings" charset="2"/>
                        <a:defRPr sz="1600">
                          <a:solidFill>
                            <a:srgbClr val="262626"/>
                          </a:solidFill>
                          <a:latin typeface="Calisto MT" charset="0"/>
                          <a:ea typeface="ＭＳ Ｐゴシック" charset="-128"/>
                        </a:defRPr>
                      </a:lvl6pPr>
                      <a:lvl7pPr marL="2971800" indent="-228600" eaLnBrk="0" fontAlgn="base" hangingPunct="0">
                        <a:spcBef>
                          <a:spcPts val="600"/>
                        </a:spcBef>
                        <a:spcAft>
                          <a:spcPct val="0"/>
                        </a:spcAft>
                        <a:buClr>
                          <a:schemeClr val="accent1"/>
                        </a:buClr>
                        <a:buSzPct val="75000"/>
                        <a:buFont typeface="Wingdings" charset="2"/>
                        <a:defRPr sz="1600">
                          <a:solidFill>
                            <a:srgbClr val="262626"/>
                          </a:solidFill>
                          <a:latin typeface="Calisto MT" charset="0"/>
                          <a:ea typeface="ＭＳ Ｐゴシック" charset="-128"/>
                        </a:defRPr>
                      </a:lvl7pPr>
                      <a:lvl8pPr marL="3429000" indent="-228600" eaLnBrk="0" fontAlgn="base" hangingPunct="0">
                        <a:spcBef>
                          <a:spcPts val="600"/>
                        </a:spcBef>
                        <a:spcAft>
                          <a:spcPct val="0"/>
                        </a:spcAft>
                        <a:buClr>
                          <a:schemeClr val="accent1"/>
                        </a:buClr>
                        <a:buSzPct val="75000"/>
                        <a:buFont typeface="Wingdings" charset="2"/>
                        <a:defRPr sz="1600">
                          <a:solidFill>
                            <a:srgbClr val="262626"/>
                          </a:solidFill>
                          <a:latin typeface="Calisto MT" charset="0"/>
                          <a:ea typeface="ＭＳ Ｐゴシック" charset="-128"/>
                        </a:defRPr>
                      </a:lvl8pPr>
                      <a:lvl9pPr marL="3886200" indent="-228600" eaLnBrk="0" fontAlgn="base" hangingPunct="0">
                        <a:spcBef>
                          <a:spcPts val="600"/>
                        </a:spcBef>
                        <a:spcAft>
                          <a:spcPct val="0"/>
                        </a:spcAft>
                        <a:buClr>
                          <a:schemeClr val="accent1"/>
                        </a:buClr>
                        <a:buSzPct val="75000"/>
                        <a:buFont typeface="Wingdings" charset="2"/>
                        <a:defRPr sz="1600">
                          <a:solidFill>
                            <a:srgbClr val="262626"/>
                          </a:solidFill>
                          <a:latin typeface="Calisto MT"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080808"/>
                          </a:solidFill>
                          <a:effectLst/>
                          <a:latin typeface="Arial" charset="0"/>
                          <a:ea typeface="ＭＳ Ｐゴシック" charset="-128"/>
                        </a:rPr>
                        <a:t>Pastor</a:t>
                      </a:r>
                    </a:p>
                  </a:txBody>
                  <a:tcPr marT="45723" marB="4572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3DECB"/>
                    </a:solidFill>
                  </a:tcPr>
                </a:tc>
                <a:tc>
                  <a:txBody>
                    <a:bodyPr/>
                    <a:lstStyle>
                      <a:lvl1pPr eaLnBrk="0" hangingPunct="0">
                        <a:spcBef>
                          <a:spcPts val="1800"/>
                        </a:spcBef>
                        <a:buClr>
                          <a:schemeClr val="accent1"/>
                        </a:buClr>
                        <a:buSzPct val="75000"/>
                        <a:buFont typeface="Wingdings" charset="2"/>
                        <a:defRPr>
                          <a:solidFill>
                            <a:srgbClr val="262626"/>
                          </a:solidFill>
                          <a:latin typeface="Calisto MT" charset="0"/>
                          <a:ea typeface="ＭＳ Ｐゴシック" charset="-128"/>
                        </a:defRPr>
                      </a:lvl1pPr>
                      <a:lvl2pPr marL="742950" indent="-285750" eaLnBrk="0" hangingPunct="0">
                        <a:spcBef>
                          <a:spcPts val="600"/>
                        </a:spcBef>
                        <a:buClr>
                          <a:schemeClr val="accent1"/>
                        </a:buClr>
                        <a:buSzPct val="75000"/>
                        <a:buFont typeface="Wingdings" charset="2"/>
                        <a:defRPr sz="1600">
                          <a:solidFill>
                            <a:srgbClr val="262626"/>
                          </a:solidFill>
                          <a:latin typeface="Calisto MT" charset="0"/>
                          <a:ea typeface="ＭＳ Ｐゴシック" charset="-128"/>
                        </a:defRPr>
                      </a:lvl2pPr>
                      <a:lvl3pPr marL="1143000" indent="-228600" eaLnBrk="0" hangingPunct="0">
                        <a:spcBef>
                          <a:spcPts val="600"/>
                        </a:spcBef>
                        <a:buClr>
                          <a:schemeClr val="accent1"/>
                        </a:buClr>
                        <a:buSzPct val="75000"/>
                        <a:buFont typeface="Wingdings" charset="2"/>
                        <a:defRPr sz="1600">
                          <a:solidFill>
                            <a:srgbClr val="262626"/>
                          </a:solidFill>
                          <a:latin typeface="Calisto MT" charset="0"/>
                          <a:ea typeface="ＭＳ Ｐゴシック" charset="-128"/>
                        </a:defRPr>
                      </a:lvl3pPr>
                      <a:lvl4pPr marL="1600200" indent="-228600" eaLnBrk="0" hangingPunct="0">
                        <a:spcBef>
                          <a:spcPts val="600"/>
                        </a:spcBef>
                        <a:buClr>
                          <a:schemeClr val="accent1"/>
                        </a:buClr>
                        <a:buSzPct val="75000"/>
                        <a:buFont typeface="Wingdings" charset="2"/>
                        <a:defRPr sz="1600">
                          <a:solidFill>
                            <a:srgbClr val="262626"/>
                          </a:solidFill>
                          <a:latin typeface="Calisto MT" charset="0"/>
                          <a:ea typeface="ＭＳ Ｐゴシック" charset="-128"/>
                        </a:defRPr>
                      </a:lvl4pPr>
                      <a:lvl5pPr marL="2057400" indent="-228600" eaLnBrk="0" hangingPunct="0">
                        <a:spcBef>
                          <a:spcPts val="600"/>
                        </a:spcBef>
                        <a:buClr>
                          <a:schemeClr val="accent1"/>
                        </a:buClr>
                        <a:buSzPct val="75000"/>
                        <a:buFont typeface="Wingdings" charset="2"/>
                        <a:defRPr sz="1600">
                          <a:solidFill>
                            <a:srgbClr val="262626"/>
                          </a:solidFill>
                          <a:latin typeface="Calisto MT" charset="0"/>
                          <a:ea typeface="ＭＳ Ｐゴシック" charset="-128"/>
                        </a:defRPr>
                      </a:lvl5pPr>
                      <a:lvl6pPr marL="2514600" indent="-228600" eaLnBrk="0" fontAlgn="base" hangingPunct="0">
                        <a:spcBef>
                          <a:spcPts val="600"/>
                        </a:spcBef>
                        <a:spcAft>
                          <a:spcPct val="0"/>
                        </a:spcAft>
                        <a:buClr>
                          <a:schemeClr val="accent1"/>
                        </a:buClr>
                        <a:buSzPct val="75000"/>
                        <a:buFont typeface="Wingdings" charset="2"/>
                        <a:defRPr sz="1600">
                          <a:solidFill>
                            <a:srgbClr val="262626"/>
                          </a:solidFill>
                          <a:latin typeface="Calisto MT" charset="0"/>
                          <a:ea typeface="ＭＳ Ｐゴシック" charset="-128"/>
                        </a:defRPr>
                      </a:lvl6pPr>
                      <a:lvl7pPr marL="2971800" indent="-228600" eaLnBrk="0" fontAlgn="base" hangingPunct="0">
                        <a:spcBef>
                          <a:spcPts val="600"/>
                        </a:spcBef>
                        <a:spcAft>
                          <a:spcPct val="0"/>
                        </a:spcAft>
                        <a:buClr>
                          <a:schemeClr val="accent1"/>
                        </a:buClr>
                        <a:buSzPct val="75000"/>
                        <a:buFont typeface="Wingdings" charset="2"/>
                        <a:defRPr sz="1600">
                          <a:solidFill>
                            <a:srgbClr val="262626"/>
                          </a:solidFill>
                          <a:latin typeface="Calisto MT" charset="0"/>
                          <a:ea typeface="ＭＳ Ｐゴシック" charset="-128"/>
                        </a:defRPr>
                      </a:lvl7pPr>
                      <a:lvl8pPr marL="3429000" indent="-228600" eaLnBrk="0" fontAlgn="base" hangingPunct="0">
                        <a:spcBef>
                          <a:spcPts val="600"/>
                        </a:spcBef>
                        <a:spcAft>
                          <a:spcPct val="0"/>
                        </a:spcAft>
                        <a:buClr>
                          <a:schemeClr val="accent1"/>
                        </a:buClr>
                        <a:buSzPct val="75000"/>
                        <a:buFont typeface="Wingdings" charset="2"/>
                        <a:defRPr sz="1600">
                          <a:solidFill>
                            <a:srgbClr val="262626"/>
                          </a:solidFill>
                          <a:latin typeface="Calisto MT" charset="0"/>
                          <a:ea typeface="ＭＳ Ｐゴシック" charset="-128"/>
                        </a:defRPr>
                      </a:lvl8pPr>
                      <a:lvl9pPr marL="3886200" indent="-228600" eaLnBrk="0" fontAlgn="base" hangingPunct="0">
                        <a:spcBef>
                          <a:spcPts val="600"/>
                        </a:spcBef>
                        <a:spcAft>
                          <a:spcPct val="0"/>
                        </a:spcAft>
                        <a:buClr>
                          <a:schemeClr val="accent1"/>
                        </a:buClr>
                        <a:buSzPct val="75000"/>
                        <a:buFont typeface="Wingdings" charset="2"/>
                        <a:defRPr sz="1600">
                          <a:solidFill>
                            <a:srgbClr val="262626"/>
                          </a:solidFill>
                          <a:latin typeface="Calisto MT"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80808"/>
                          </a:solidFill>
                          <a:effectLst/>
                          <a:latin typeface="Arial" charset="0"/>
                          <a:ea typeface="ＭＳ Ｐゴシック" charset="-128"/>
                        </a:rPr>
                        <a:t>Vision casting, directing and teaching</a:t>
                      </a:r>
                    </a:p>
                  </a:txBody>
                  <a:tcPr marT="45723" marB="4572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3DECB"/>
                    </a:solidFill>
                  </a:tcPr>
                </a:tc>
                <a:tc>
                  <a:txBody>
                    <a:bodyPr/>
                    <a:lstStyle>
                      <a:lvl1pPr eaLnBrk="0" hangingPunct="0">
                        <a:spcBef>
                          <a:spcPts val="1800"/>
                        </a:spcBef>
                        <a:buClr>
                          <a:schemeClr val="accent1"/>
                        </a:buClr>
                        <a:buSzPct val="75000"/>
                        <a:buFont typeface="Wingdings" charset="2"/>
                        <a:defRPr>
                          <a:solidFill>
                            <a:srgbClr val="262626"/>
                          </a:solidFill>
                          <a:latin typeface="Calisto MT" charset="0"/>
                          <a:ea typeface="ＭＳ Ｐゴシック" charset="-128"/>
                        </a:defRPr>
                      </a:lvl1pPr>
                      <a:lvl2pPr marL="742950" indent="-285750" eaLnBrk="0" hangingPunct="0">
                        <a:spcBef>
                          <a:spcPts val="600"/>
                        </a:spcBef>
                        <a:buClr>
                          <a:schemeClr val="accent1"/>
                        </a:buClr>
                        <a:buSzPct val="75000"/>
                        <a:buFont typeface="Wingdings" charset="2"/>
                        <a:defRPr sz="1600">
                          <a:solidFill>
                            <a:srgbClr val="262626"/>
                          </a:solidFill>
                          <a:latin typeface="Calisto MT" charset="0"/>
                          <a:ea typeface="ＭＳ Ｐゴシック" charset="-128"/>
                        </a:defRPr>
                      </a:lvl2pPr>
                      <a:lvl3pPr marL="1143000" indent="-228600" eaLnBrk="0" hangingPunct="0">
                        <a:spcBef>
                          <a:spcPts val="600"/>
                        </a:spcBef>
                        <a:buClr>
                          <a:schemeClr val="accent1"/>
                        </a:buClr>
                        <a:buSzPct val="75000"/>
                        <a:buFont typeface="Wingdings" charset="2"/>
                        <a:defRPr sz="1600">
                          <a:solidFill>
                            <a:srgbClr val="262626"/>
                          </a:solidFill>
                          <a:latin typeface="Calisto MT" charset="0"/>
                          <a:ea typeface="ＭＳ Ｐゴシック" charset="-128"/>
                        </a:defRPr>
                      </a:lvl3pPr>
                      <a:lvl4pPr marL="1600200" indent="-228600" eaLnBrk="0" hangingPunct="0">
                        <a:spcBef>
                          <a:spcPts val="600"/>
                        </a:spcBef>
                        <a:buClr>
                          <a:schemeClr val="accent1"/>
                        </a:buClr>
                        <a:buSzPct val="75000"/>
                        <a:buFont typeface="Wingdings" charset="2"/>
                        <a:defRPr sz="1600">
                          <a:solidFill>
                            <a:srgbClr val="262626"/>
                          </a:solidFill>
                          <a:latin typeface="Calisto MT" charset="0"/>
                          <a:ea typeface="ＭＳ Ｐゴシック" charset="-128"/>
                        </a:defRPr>
                      </a:lvl4pPr>
                      <a:lvl5pPr marL="2057400" indent="-228600" eaLnBrk="0" hangingPunct="0">
                        <a:spcBef>
                          <a:spcPts val="600"/>
                        </a:spcBef>
                        <a:buClr>
                          <a:schemeClr val="accent1"/>
                        </a:buClr>
                        <a:buSzPct val="75000"/>
                        <a:buFont typeface="Wingdings" charset="2"/>
                        <a:defRPr sz="1600">
                          <a:solidFill>
                            <a:srgbClr val="262626"/>
                          </a:solidFill>
                          <a:latin typeface="Calisto MT" charset="0"/>
                          <a:ea typeface="ＭＳ Ｐゴシック" charset="-128"/>
                        </a:defRPr>
                      </a:lvl5pPr>
                      <a:lvl6pPr marL="2514600" indent="-228600" eaLnBrk="0" fontAlgn="base" hangingPunct="0">
                        <a:spcBef>
                          <a:spcPts val="600"/>
                        </a:spcBef>
                        <a:spcAft>
                          <a:spcPct val="0"/>
                        </a:spcAft>
                        <a:buClr>
                          <a:schemeClr val="accent1"/>
                        </a:buClr>
                        <a:buSzPct val="75000"/>
                        <a:buFont typeface="Wingdings" charset="2"/>
                        <a:defRPr sz="1600">
                          <a:solidFill>
                            <a:srgbClr val="262626"/>
                          </a:solidFill>
                          <a:latin typeface="Calisto MT" charset="0"/>
                          <a:ea typeface="ＭＳ Ｐゴシック" charset="-128"/>
                        </a:defRPr>
                      </a:lvl6pPr>
                      <a:lvl7pPr marL="2971800" indent="-228600" eaLnBrk="0" fontAlgn="base" hangingPunct="0">
                        <a:spcBef>
                          <a:spcPts val="600"/>
                        </a:spcBef>
                        <a:spcAft>
                          <a:spcPct val="0"/>
                        </a:spcAft>
                        <a:buClr>
                          <a:schemeClr val="accent1"/>
                        </a:buClr>
                        <a:buSzPct val="75000"/>
                        <a:buFont typeface="Wingdings" charset="2"/>
                        <a:defRPr sz="1600">
                          <a:solidFill>
                            <a:srgbClr val="262626"/>
                          </a:solidFill>
                          <a:latin typeface="Calisto MT" charset="0"/>
                          <a:ea typeface="ＭＳ Ｐゴシック" charset="-128"/>
                        </a:defRPr>
                      </a:lvl7pPr>
                      <a:lvl8pPr marL="3429000" indent="-228600" eaLnBrk="0" fontAlgn="base" hangingPunct="0">
                        <a:spcBef>
                          <a:spcPts val="600"/>
                        </a:spcBef>
                        <a:spcAft>
                          <a:spcPct val="0"/>
                        </a:spcAft>
                        <a:buClr>
                          <a:schemeClr val="accent1"/>
                        </a:buClr>
                        <a:buSzPct val="75000"/>
                        <a:buFont typeface="Wingdings" charset="2"/>
                        <a:defRPr sz="1600">
                          <a:solidFill>
                            <a:srgbClr val="262626"/>
                          </a:solidFill>
                          <a:latin typeface="Calisto MT" charset="0"/>
                          <a:ea typeface="ＭＳ Ｐゴシック" charset="-128"/>
                        </a:defRPr>
                      </a:lvl8pPr>
                      <a:lvl9pPr marL="3886200" indent="-228600" eaLnBrk="0" fontAlgn="base" hangingPunct="0">
                        <a:spcBef>
                          <a:spcPts val="600"/>
                        </a:spcBef>
                        <a:spcAft>
                          <a:spcPct val="0"/>
                        </a:spcAft>
                        <a:buClr>
                          <a:schemeClr val="accent1"/>
                        </a:buClr>
                        <a:buSzPct val="75000"/>
                        <a:buFont typeface="Wingdings" charset="2"/>
                        <a:defRPr sz="1600">
                          <a:solidFill>
                            <a:srgbClr val="262626"/>
                          </a:solidFill>
                          <a:latin typeface="Calisto MT"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80808"/>
                          </a:solidFill>
                          <a:effectLst/>
                          <a:latin typeface="Arial" charset="0"/>
                          <a:ea typeface="ＭＳ Ｐゴシック" charset="-128"/>
                        </a:rPr>
                        <a:t>Head coach, or quarterback, captain, </a:t>
                      </a:r>
                      <a:r>
                        <a:rPr kumimoji="0" lang="en-US" altLang="en-US" sz="2000" b="0" i="0" u="none" strike="noStrike" cap="none" normalizeH="0" baseline="0" dirty="0" err="1">
                          <a:ln>
                            <a:noFill/>
                          </a:ln>
                          <a:solidFill>
                            <a:srgbClr val="080808"/>
                          </a:solidFill>
                          <a:effectLst/>
                          <a:latin typeface="Arial" charset="0"/>
                          <a:ea typeface="ＭＳ Ｐゴシック" charset="-128"/>
                        </a:rPr>
                        <a:t>etc</a:t>
                      </a:r>
                      <a:r>
                        <a:rPr kumimoji="0" lang="en-US" altLang="en-US" sz="2000" b="0" i="0" u="none" strike="noStrike" cap="none" normalizeH="0" baseline="0" dirty="0">
                          <a:ln>
                            <a:noFill/>
                          </a:ln>
                          <a:solidFill>
                            <a:srgbClr val="080808"/>
                          </a:solidFill>
                          <a:effectLst/>
                          <a:latin typeface="Arial" charset="0"/>
                          <a:ea typeface="ＭＳ Ｐゴシック" charset="-128"/>
                        </a:rPr>
                        <a:t>…</a:t>
                      </a:r>
                    </a:p>
                  </a:txBody>
                  <a:tcPr marT="45723" marB="45723" anchor="ct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3DECB"/>
                    </a:solidFill>
                  </a:tcPr>
                </a:tc>
                <a:extLst>
                  <a:ext uri="{0D108BD9-81ED-4DB2-BD59-A6C34878D82A}">
                    <a16:rowId xmlns:a16="http://schemas.microsoft.com/office/drawing/2014/main" val="10001"/>
                  </a:ext>
                </a:extLst>
              </a:tr>
              <a:tr h="1006475">
                <a:tc>
                  <a:txBody>
                    <a:bodyPr/>
                    <a:lstStyle>
                      <a:lvl1pPr eaLnBrk="0" hangingPunct="0">
                        <a:spcBef>
                          <a:spcPts val="1800"/>
                        </a:spcBef>
                        <a:buClr>
                          <a:schemeClr val="accent1"/>
                        </a:buClr>
                        <a:buSzPct val="75000"/>
                        <a:buFont typeface="Wingdings" charset="2"/>
                        <a:defRPr>
                          <a:solidFill>
                            <a:srgbClr val="262626"/>
                          </a:solidFill>
                          <a:latin typeface="Calisto MT" charset="0"/>
                          <a:ea typeface="ＭＳ Ｐゴシック" charset="-128"/>
                        </a:defRPr>
                      </a:lvl1pPr>
                      <a:lvl2pPr marL="742950" indent="-285750" eaLnBrk="0" hangingPunct="0">
                        <a:spcBef>
                          <a:spcPts val="600"/>
                        </a:spcBef>
                        <a:buClr>
                          <a:schemeClr val="accent1"/>
                        </a:buClr>
                        <a:buSzPct val="75000"/>
                        <a:buFont typeface="Wingdings" charset="2"/>
                        <a:defRPr sz="1600">
                          <a:solidFill>
                            <a:srgbClr val="262626"/>
                          </a:solidFill>
                          <a:latin typeface="Calisto MT" charset="0"/>
                          <a:ea typeface="ＭＳ Ｐゴシック" charset="-128"/>
                        </a:defRPr>
                      </a:lvl2pPr>
                      <a:lvl3pPr marL="1143000" indent="-228600" eaLnBrk="0" hangingPunct="0">
                        <a:spcBef>
                          <a:spcPts val="600"/>
                        </a:spcBef>
                        <a:buClr>
                          <a:schemeClr val="accent1"/>
                        </a:buClr>
                        <a:buSzPct val="75000"/>
                        <a:buFont typeface="Wingdings" charset="2"/>
                        <a:defRPr sz="1600">
                          <a:solidFill>
                            <a:srgbClr val="262626"/>
                          </a:solidFill>
                          <a:latin typeface="Calisto MT" charset="0"/>
                          <a:ea typeface="ＭＳ Ｐゴシック" charset="-128"/>
                        </a:defRPr>
                      </a:lvl3pPr>
                      <a:lvl4pPr marL="1600200" indent="-228600" eaLnBrk="0" hangingPunct="0">
                        <a:spcBef>
                          <a:spcPts val="600"/>
                        </a:spcBef>
                        <a:buClr>
                          <a:schemeClr val="accent1"/>
                        </a:buClr>
                        <a:buSzPct val="75000"/>
                        <a:buFont typeface="Wingdings" charset="2"/>
                        <a:defRPr sz="1600">
                          <a:solidFill>
                            <a:srgbClr val="262626"/>
                          </a:solidFill>
                          <a:latin typeface="Calisto MT" charset="0"/>
                          <a:ea typeface="ＭＳ Ｐゴシック" charset="-128"/>
                        </a:defRPr>
                      </a:lvl4pPr>
                      <a:lvl5pPr marL="2057400" indent="-228600" eaLnBrk="0" hangingPunct="0">
                        <a:spcBef>
                          <a:spcPts val="600"/>
                        </a:spcBef>
                        <a:buClr>
                          <a:schemeClr val="accent1"/>
                        </a:buClr>
                        <a:buSzPct val="75000"/>
                        <a:buFont typeface="Wingdings" charset="2"/>
                        <a:defRPr sz="1600">
                          <a:solidFill>
                            <a:srgbClr val="262626"/>
                          </a:solidFill>
                          <a:latin typeface="Calisto MT" charset="0"/>
                          <a:ea typeface="ＭＳ Ｐゴシック" charset="-128"/>
                        </a:defRPr>
                      </a:lvl5pPr>
                      <a:lvl6pPr marL="2514600" indent="-228600" eaLnBrk="0" fontAlgn="base" hangingPunct="0">
                        <a:spcBef>
                          <a:spcPts val="600"/>
                        </a:spcBef>
                        <a:spcAft>
                          <a:spcPct val="0"/>
                        </a:spcAft>
                        <a:buClr>
                          <a:schemeClr val="accent1"/>
                        </a:buClr>
                        <a:buSzPct val="75000"/>
                        <a:buFont typeface="Wingdings" charset="2"/>
                        <a:defRPr sz="1600">
                          <a:solidFill>
                            <a:srgbClr val="262626"/>
                          </a:solidFill>
                          <a:latin typeface="Calisto MT" charset="0"/>
                          <a:ea typeface="ＭＳ Ｐゴシック" charset="-128"/>
                        </a:defRPr>
                      </a:lvl6pPr>
                      <a:lvl7pPr marL="2971800" indent="-228600" eaLnBrk="0" fontAlgn="base" hangingPunct="0">
                        <a:spcBef>
                          <a:spcPts val="600"/>
                        </a:spcBef>
                        <a:spcAft>
                          <a:spcPct val="0"/>
                        </a:spcAft>
                        <a:buClr>
                          <a:schemeClr val="accent1"/>
                        </a:buClr>
                        <a:buSzPct val="75000"/>
                        <a:buFont typeface="Wingdings" charset="2"/>
                        <a:defRPr sz="1600">
                          <a:solidFill>
                            <a:srgbClr val="262626"/>
                          </a:solidFill>
                          <a:latin typeface="Calisto MT" charset="0"/>
                          <a:ea typeface="ＭＳ Ｐゴシック" charset="-128"/>
                        </a:defRPr>
                      </a:lvl7pPr>
                      <a:lvl8pPr marL="3429000" indent="-228600" eaLnBrk="0" fontAlgn="base" hangingPunct="0">
                        <a:spcBef>
                          <a:spcPts val="600"/>
                        </a:spcBef>
                        <a:spcAft>
                          <a:spcPct val="0"/>
                        </a:spcAft>
                        <a:buClr>
                          <a:schemeClr val="accent1"/>
                        </a:buClr>
                        <a:buSzPct val="75000"/>
                        <a:buFont typeface="Wingdings" charset="2"/>
                        <a:defRPr sz="1600">
                          <a:solidFill>
                            <a:srgbClr val="262626"/>
                          </a:solidFill>
                          <a:latin typeface="Calisto MT" charset="0"/>
                          <a:ea typeface="ＭＳ Ｐゴシック" charset="-128"/>
                        </a:defRPr>
                      </a:lvl8pPr>
                      <a:lvl9pPr marL="3886200" indent="-228600" eaLnBrk="0" fontAlgn="base" hangingPunct="0">
                        <a:spcBef>
                          <a:spcPts val="600"/>
                        </a:spcBef>
                        <a:spcAft>
                          <a:spcPct val="0"/>
                        </a:spcAft>
                        <a:buClr>
                          <a:schemeClr val="accent1"/>
                        </a:buClr>
                        <a:buSzPct val="75000"/>
                        <a:buFont typeface="Wingdings" charset="2"/>
                        <a:defRPr sz="1600">
                          <a:solidFill>
                            <a:srgbClr val="262626"/>
                          </a:solidFill>
                          <a:latin typeface="Calisto MT"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080808"/>
                          </a:solidFill>
                          <a:effectLst/>
                          <a:latin typeface="Arial" charset="0"/>
                          <a:ea typeface="ＭＳ Ｐゴシック" charset="-128"/>
                        </a:rPr>
                        <a:t>Governance</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E7"/>
                    </a:solidFill>
                  </a:tcPr>
                </a:tc>
                <a:tc>
                  <a:txBody>
                    <a:bodyPr/>
                    <a:lstStyle>
                      <a:lvl1pPr eaLnBrk="0" hangingPunct="0">
                        <a:spcBef>
                          <a:spcPts val="1800"/>
                        </a:spcBef>
                        <a:buClr>
                          <a:schemeClr val="accent1"/>
                        </a:buClr>
                        <a:buSzPct val="75000"/>
                        <a:buFont typeface="Wingdings" charset="2"/>
                        <a:defRPr>
                          <a:solidFill>
                            <a:srgbClr val="262626"/>
                          </a:solidFill>
                          <a:latin typeface="Calisto MT" charset="0"/>
                          <a:ea typeface="ＭＳ Ｐゴシック" charset="-128"/>
                        </a:defRPr>
                      </a:lvl1pPr>
                      <a:lvl2pPr marL="742950" indent="-285750" eaLnBrk="0" hangingPunct="0">
                        <a:spcBef>
                          <a:spcPts val="600"/>
                        </a:spcBef>
                        <a:buClr>
                          <a:schemeClr val="accent1"/>
                        </a:buClr>
                        <a:buSzPct val="75000"/>
                        <a:buFont typeface="Wingdings" charset="2"/>
                        <a:defRPr sz="1600">
                          <a:solidFill>
                            <a:srgbClr val="262626"/>
                          </a:solidFill>
                          <a:latin typeface="Calisto MT" charset="0"/>
                          <a:ea typeface="ＭＳ Ｐゴシック" charset="-128"/>
                        </a:defRPr>
                      </a:lvl2pPr>
                      <a:lvl3pPr marL="1143000" indent="-228600" eaLnBrk="0" hangingPunct="0">
                        <a:spcBef>
                          <a:spcPts val="600"/>
                        </a:spcBef>
                        <a:buClr>
                          <a:schemeClr val="accent1"/>
                        </a:buClr>
                        <a:buSzPct val="75000"/>
                        <a:buFont typeface="Wingdings" charset="2"/>
                        <a:defRPr sz="1600">
                          <a:solidFill>
                            <a:srgbClr val="262626"/>
                          </a:solidFill>
                          <a:latin typeface="Calisto MT" charset="0"/>
                          <a:ea typeface="ＭＳ Ｐゴシック" charset="-128"/>
                        </a:defRPr>
                      </a:lvl3pPr>
                      <a:lvl4pPr marL="1600200" indent="-228600" eaLnBrk="0" hangingPunct="0">
                        <a:spcBef>
                          <a:spcPts val="600"/>
                        </a:spcBef>
                        <a:buClr>
                          <a:schemeClr val="accent1"/>
                        </a:buClr>
                        <a:buSzPct val="75000"/>
                        <a:buFont typeface="Wingdings" charset="2"/>
                        <a:defRPr sz="1600">
                          <a:solidFill>
                            <a:srgbClr val="262626"/>
                          </a:solidFill>
                          <a:latin typeface="Calisto MT" charset="0"/>
                          <a:ea typeface="ＭＳ Ｐゴシック" charset="-128"/>
                        </a:defRPr>
                      </a:lvl4pPr>
                      <a:lvl5pPr marL="2057400" indent="-228600" eaLnBrk="0" hangingPunct="0">
                        <a:spcBef>
                          <a:spcPts val="600"/>
                        </a:spcBef>
                        <a:buClr>
                          <a:schemeClr val="accent1"/>
                        </a:buClr>
                        <a:buSzPct val="75000"/>
                        <a:buFont typeface="Wingdings" charset="2"/>
                        <a:defRPr sz="1600">
                          <a:solidFill>
                            <a:srgbClr val="262626"/>
                          </a:solidFill>
                          <a:latin typeface="Calisto MT" charset="0"/>
                          <a:ea typeface="ＭＳ Ｐゴシック" charset="-128"/>
                        </a:defRPr>
                      </a:lvl5pPr>
                      <a:lvl6pPr marL="2514600" indent="-228600" eaLnBrk="0" fontAlgn="base" hangingPunct="0">
                        <a:spcBef>
                          <a:spcPts val="600"/>
                        </a:spcBef>
                        <a:spcAft>
                          <a:spcPct val="0"/>
                        </a:spcAft>
                        <a:buClr>
                          <a:schemeClr val="accent1"/>
                        </a:buClr>
                        <a:buSzPct val="75000"/>
                        <a:buFont typeface="Wingdings" charset="2"/>
                        <a:defRPr sz="1600">
                          <a:solidFill>
                            <a:srgbClr val="262626"/>
                          </a:solidFill>
                          <a:latin typeface="Calisto MT" charset="0"/>
                          <a:ea typeface="ＭＳ Ｐゴシック" charset="-128"/>
                        </a:defRPr>
                      </a:lvl6pPr>
                      <a:lvl7pPr marL="2971800" indent="-228600" eaLnBrk="0" fontAlgn="base" hangingPunct="0">
                        <a:spcBef>
                          <a:spcPts val="600"/>
                        </a:spcBef>
                        <a:spcAft>
                          <a:spcPct val="0"/>
                        </a:spcAft>
                        <a:buClr>
                          <a:schemeClr val="accent1"/>
                        </a:buClr>
                        <a:buSzPct val="75000"/>
                        <a:buFont typeface="Wingdings" charset="2"/>
                        <a:defRPr sz="1600">
                          <a:solidFill>
                            <a:srgbClr val="262626"/>
                          </a:solidFill>
                          <a:latin typeface="Calisto MT" charset="0"/>
                          <a:ea typeface="ＭＳ Ｐゴシック" charset="-128"/>
                        </a:defRPr>
                      </a:lvl7pPr>
                      <a:lvl8pPr marL="3429000" indent="-228600" eaLnBrk="0" fontAlgn="base" hangingPunct="0">
                        <a:spcBef>
                          <a:spcPts val="600"/>
                        </a:spcBef>
                        <a:spcAft>
                          <a:spcPct val="0"/>
                        </a:spcAft>
                        <a:buClr>
                          <a:schemeClr val="accent1"/>
                        </a:buClr>
                        <a:buSzPct val="75000"/>
                        <a:buFont typeface="Wingdings" charset="2"/>
                        <a:defRPr sz="1600">
                          <a:solidFill>
                            <a:srgbClr val="262626"/>
                          </a:solidFill>
                          <a:latin typeface="Calisto MT" charset="0"/>
                          <a:ea typeface="ＭＳ Ｐゴシック" charset="-128"/>
                        </a:defRPr>
                      </a:lvl8pPr>
                      <a:lvl9pPr marL="3886200" indent="-228600" eaLnBrk="0" fontAlgn="base" hangingPunct="0">
                        <a:spcBef>
                          <a:spcPts val="600"/>
                        </a:spcBef>
                        <a:spcAft>
                          <a:spcPct val="0"/>
                        </a:spcAft>
                        <a:buClr>
                          <a:schemeClr val="accent1"/>
                        </a:buClr>
                        <a:buSzPct val="75000"/>
                        <a:buFont typeface="Wingdings" charset="2"/>
                        <a:defRPr sz="1600">
                          <a:solidFill>
                            <a:srgbClr val="262626"/>
                          </a:solidFill>
                          <a:latin typeface="Calisto MT"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080808"/>
                          </a:solidFill>
                          <a:effectLst/>
                          <a:latin typeface="Arial" charset="0"/>
                          <a:ea typeface="ＭＳ Ｐゴシック" charset="-128"/>
                        </a:rPr>
                        <a:t>Board</a:t>
                      </a:r>
                    </a:p>
                  </a:txBody>
                  <a:tcPr marT="45723" marB="4572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E7"/>
                    </a:solidFill>
                  </a:tcPr>
                </a:tc>
                <a:tc>
                  <a:txBody>
                    <a:bodyPr/>
                    <a:lstStyle>
                      <a:lvl1pPr eaLnBrk="0" hangingPunct="0">
                        <a:spcBef>
                          <a:spcPts val="1800"/>
                        </a:spcBef>
                        <a:buClr>
                          <a:schemeClr val="accent1"/>
                        </a:buClr>
                        <a:buSzPct val="75000"/>
                        <a:buFont typeface="Wingdings" charset="2"/>
                        <a:defRPr>
                          <a:solidFill>
                            <a:srgbClr val="262626"/>
                          </a:solidFill>
                          <a:latin typeface="Calisto MT" charset="0"/>
                          <a:ea typeface="ＭＳ Ｐゴシック" charset="-128"/>
                        </a:defRPr>
                      </a:lvl1pPr>
                      <a:lvl2pPr marL="742950" indent="-285750" eaLnBrk="0" hangingPunct="0">
                        <a:spcBef>
                          <a:spcPts val="600"/>
                        </a:spcBef>
                        <a:buClr>
                          <a:schemeClr val="accent1"/>
                        </a:buClr>
                        <a:buSzPct val="75000"/>
                        <a:buFont typeface="Wingdings" charset="2"/>
                        <a:defRPr sz="1600">
                          <a:solidFill>
                            <a:srgbClr val="262626"/>
                          </a:solidFill>
                          <a:latin typeface="Calisto MT" charset="0"/>
                          <a:ea typeface="ＭＳ Ｐゴシック" charset="-128"/>
                        </a:defRPr>
                      </a:lvl2pPr>
                      <a:lvl3pPr marL="1143000" indent="-228600" eaLnBrk="0" hangingPunct="0">
                        <a:spcBef>
                          <a:spcPts val="600"/>
                        </a:spcBef>
                        <a:buClr>
                          <a:schemeClr val="accent1"/>
                        </a:buClr>
                        <a:buSzPct val="75000"/>
                        <a:buFont typeface="Wingdings" charset="2"/>
                        <a:defRPr sz="1600">
                          <a:solidFill>
                            <a:srgbClr val="262626"/>
                          </a:solidFill>
                          <a:latin typeface="Calisto MT" charset="0"/>
                          <a:ea typeface="ＭＳ Ｐゴシック" charset="-128"/>
                        </a:defRPr>
                      </a:lvl3pPr>
                      <a:lvl4pPr marL="1600200" indent="-228600" eaLnBrk="0" hangingPunct="0">
                        <a:spcBef>
                          <a:spcPts val="600"/>
                        </a:spcBef>
                        <a:buClr>
                          <a:schemeClr val="accent1"/>
                        </a:buClr>
                        <a:buSzPct val="75000"/>
                        <a:buFont typeface="Wingdings" charset="2"/>
                        <a:defRPr sz="1600">
                          <a:solidFill>
                            <a:srgbClr val="262626"/>
                          </a:solidFill>
                          <a:latin typeface="Calisto MT" charset="0"/>
                          <a:ea typeface="ＭＳ Ｐゴシック" charset="-128"/>
                        </a:defRPr>
                      </a:lvl4pPr>
                      <a:lvl5pPr marL="2057400" indent="-228600" eaLnBrk="0" hangingPunct="0">
                        <a:spcBef>
                          <a:spcPts val="600"/>
                        </a:spcBef>
                        <a:buClr>
                          <a:schemeClr val="accent1"/>
                        </a:buClr>
                        <a:buSzPct val="75000"/>
                        <a:buFont typeface="Wingdings" charset="2"/>
                        <a:defRPr sz="1600">
                          <a:solidFill>
                            <a:srgbClr val="262626"/>
                          </a:solidFill>
                          <a:latin typeface="Calisto MT" charset="0"/>
                          <a:ea typeface="ＭＳ Ｐゴシック" charset="-128"/>
                        </a:defRPr>
                      </a:lvl5pPr>
                      <a:lvl6pPr marL="2514600" indent="-228600" eaLnBrk="0" fontAlgn="base" hangingPunct="0">
                        <a:spcBef>
                          <a:spcPts val="600"/>
                        </a:spcBef>
                        <a:spcAft>
                          <a:spcPct val="0"/>
                        </a:spcAft>
                        <a:buClr>
                          <a:schemeClr val="accent1"/>
                        </a:buClr>
                        <a:buSzPct val="75000"/>
                        <a:buFont typeface="Wingdings" charset="2"/>
                        <a:defRPr sz="1600">
                          <a:solidFill>
                            <a:srgbClr val="262626"/>
                          </a:solidFill>
                          <a:latin typeface="Calisto MT" charset="0"/>
                          <a:ea typeface="ＭＳ Ｐゴシック" charset="-128"/>
                        </a:defRPr>
                      </a:lvl6pPr>
                      <a:lvl7pPr marL="2971800" indent="-228600" eaLnBrk="0" fontAlgn="base" hangingPunct="0">
                        <a:spcBef>
                          <a:spcPts val="600"/>
                        </a:spcBef>
                        <a:spcAft>
                          <a:spcPct val="0"/>
                        </a:spcAft>
                        <a:buClr>
                          <a:schemeClr val="accent1"/>
                        </a:buClr>
                        <a:buSzPct val="75000"/>
                        <a:buFont typeface="Wingdings" charset="2"/>
                        <a:defRPr sz="1600">
                          <a:solidFill>
                            <a:srgbClr val="262626"/>
                          </a:solidFill>
                          <a:latin typeface="Calisto MT" charset="0"/>
                          <a:ea typeface="ＭＳ Ｐゴシック" charset="-128"/>
                        </a:defRPr>
                      </a:lvl7pPr>
                      <a:lvl8pPr marL="3429000" indent="-228600" eaLnBrk="0" fontAlgn="base" hangingPunct="0">
                        <a:spcBef>
                          <a:spcPts val="600"/>
                        </a:spcBef>
                        <a:spcAft>
                          <a:spcPct val="0"/>
                        </a:spcAft>
                        <a:buClr>
                          <a:schemeClr val="accent1"/>
                        </a:buClr>
                        <a:buSzPct val="75000"/>
                        <a:buFont typeface="Wingdings" charset="2"/>
                        <a:defRPr sz="1600">
                          <a:solidFill>
                            <a:srgbClr val="262626"/>
                          </a:solidFill>
                          <a:latin typeface="Calisto MT" charset="0"/>
                          <a:ea typeface="ＭＳ Ｐゴシック" charset="-128"/>
                        </a:defRPr>
                      </a:lvl8pPr>
                      <a:lvl9pPr marL="3886200" indent="-228600" eaLnBrk="0" fontAlgn="base" hangingPunct="0">
                        <a:spcBef>
                          <a:spcPts val="600"/>
                        </a:spcBef>
                        <a:spcAft>
                          <a:spcPct val="0"/>
                        </a:spcAft>
                        <a:buClr>
                          <a:schemeClr val="accent1"/>
                        </a:buClr>
                        <a:buSzPct val="75000"/>
                        <a:buFont typeface="Wingdings" charset="2"/>
                        <a:defRPr sz="1600">
                          <a:solidFill>
                            <a:srgbClr val="262626"/>
                          </a:solidFill>
                          <a:latin typeface="Calisto MT"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80808"/>
                          </a:solidFill>
                          <a:effectLst/>
                          <a:latin typeface="Arial" charset="0"/>
                          <a:ea typeface="ＭＳ Ｐゴシック" charset="-128"/>
                        </a:rPr>
                        <a:t>Accountability and support</a:t>
                      </a:r>
                    </a:p>
                  </a:txBody>
                  <a:tcPr marT="45723" marB="4572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E7"/>
                    </a:solidFill>
                  </a:tcPr>
                </a:tc>
                <a:tc>
                  <a:txBody>
                    <a:bodyPr/>
                    <a:lstStyle>
                      <a:lvl1pPr eaLnBrk="0" hangingPunct="0">
                        <a:spcBef>
                          <a:spcPts val="1800"/>
                        </a:spcBef>
                        <a:buClr>
                          <a:schemeClr val="accent1"/>
                        </a:buClr>
                        <a:buSzPct val="75000"/>
                        <a:buFont typeface="Wingdings" charset="2"/>
                        <a:defRPr>
                          <a:solidFill>
                            <a:srgbClr val="262626"/>
                          </a:solidFill>
                          <a:latin typeface="Calisto MT" charset="0"/>
                          <a:ea typeface="ＭＳ Ｐゴシック" charset="-128"/>
                        </a:defRPr>
                      </a:lvl1pPr>
                      <a:lvl2pPr marL="742950" indent="-285750" eaLnBrk="0" hangingPunct="0">
                        <a:spcBef>
                          <a:spcPts val="600"/>
                        </a:spcBef>
                        <a:buClr>
                          <a:schemeClr val="accent1"/>
                        </a:buClr>
                        <a:buSzPct val="75000"/>
                        <a:buFont typeface="Wingdings" charset="2"/>
                        <a:defRPr sz="1600">
                          <a:solidFill>
                            <a:srgbClr val="262626"/>
                          </a:solidFill>
                          <a:latin typeface="Calisto MT" charset="0"/>
                          <a:ea typeface="ＭＳ Ｐゴシック" charset="-128"/>
                        </a:defRPr>
                      </a:lvl2pPr>
                      <a:lvl3pPr marL="1143000" indent="-228600" eaLnBrk="0" hangingPunct="0">
                        <a:spcBef>
                          <a:spcPts val="600"/>
                        </a:spcBef>
                        <a:buClr>
                          <a:schemeClr val="accent1"/>
                        </a:buClr>
                        <a:buSzPct val="75000"/>
                        <a:buFont typeface="Wingdings" charset="2"/>
                        <a:defRPr sz="1600">
                          <a:solidFill>
                            <a:srgbClr val="262626"/>
                          </a:solidFill>
                          <a:latin typeface="Calisto MT" charset="0"/>
                          <a:ea typeface="ＭＳ Ｐゴシック" charset="-128"/>
                        </a:defRPr>
                      </a:lvl3pPr>
                      <a:lvl4pPr marL="1600200" indent="-228600" eaLnBrk="0" hangingPunct="0">
                        <a:spcBef>
                          <a:spcPts val="600"/>
                        </a:spcBef>
                        <a:buClr>
                          <a:schemeClr val="accent1"/>
                        </a:buClr>
                        <a:buSzPct val="75000"/>
                        <a:buFont typeface="Wingdings" charset="2"/>
                        <a:defRPr sz="1600">
                          <a:solidFill>
                            <a:srgbClr val="262626"/>
                          </a:solidFill>
                          <a:latin typeface="Calisto MT" charset="0"/>
                          <a:ea typeface="ＭＳ Ｐゴシック" charset="-128"/>
                        </a:defRPr>
                      </a:lvl4pPr>
                      <a:lvl5pPr marL="2057400" indent="-228600" eaLnBrk="0" hangingPunct="0">
                        <a:spcBef>
                          <a:spcPts val="600"/>
                        </a:spcBef>
                        <a:buClr>
                          <a:schemeClr val="accent1"/>
                        </a:buClr>
                        <a:buSzPct val="75000"/>
                        <a:buFont typeface="Wingdings" charset="2"/>
                        <a:defRPr sz="1600">
                          <a:solidFill>
                            <a:srgbClr val="262626"/>
                          </a:solidFill>
                          <a:latin typeface="Calisto MT" charset="0"/>
                          <a:ea typeface="ＭＳ Ｐゴシック" charset="-128"/>
                        </a:defRPr>
                      </a:lvl5pPr>
                      <a:lvl6pPr marL="2514600" indent="-228600" eaLnBrk="0" fontAlgn="base" hangingPunct="0">
                        <a:spcBef>
                          <a:spcPts val="600"/>
                        </a:spcBef>
                        <a:spcAft>
                          <a:spcPct val="0"/>
                        </a:spcAft>
                        <a:buClr>
                          <a:schemeClr val="accent1"/>
                        </a:buClr>
                        <a:buSzPct val="75000"/>
                        <a:buFont typeface="Wingdings" charset="2"/>
                        <a:defRPr sz="1600">
                          <a:solidFill>
                            <a:srgbClr val="262626"/>
                          </a:solidFill>
                          <a:latin typeface="Calisto MT" charset="0"/>
                          <a:ea typeface="ＭＳ Ｐゴシック" charset="-128"/>
                        </a:defRPr>
                      </a:lvl6pPr>
                      <a:lvl7pPr marL="2971800" indent="-228600" eaLnBrk="0" fontAlgn="base" hangingPunct="0">
                        <a:spcBef>
                          <a:spcPts val="600"/>
                        </a:spcBef>
                        <a:spcAft>
                          <a:spcPct val="0"/>
                        </a:spcAft>
                        <a:buClr>
                          <a:schemeClr val="accent1"/>
                        </a:buClr>
                        <a:buSzPct val="75000"/>
                        <a:buFont typeface="Wingdings" charset="2"/>
                        <a:defRPr sz="1600">
                          <a:solidFill>
                            <a:srgbClr val="262626"/>
                          </a:solidFill>
                          <a:latin typeface="Calisto MT" charset="0"/>
                          <a:ea typeface="ＭＳ Ｐゴシック" charset="-128"/>
                        </a:defRPr>
                      </a:lvl7pPr>
                      <a:lvl8pPr marL="3429000" indent="-228600" eaLnBrk="0" fontAlgn="base" hangingPunct="0">
                        <a:spcBef>
                          <a:spcPts val="600"/>
                        </a:spcBef>
                        <a:spcAft>
                          <a:spcPct val="0"/>
                        </a:spcAft>
                        <a:buClr>
                          <a:schemeClr val="accent1"/>
                        </a:buClr>
                        <a:buSzPct val="75000"/>
                        <a:buFont typeface="Wingdings" charset="2"/>
                        <a:defRPr sz="1600">
                          <a:solidFill>
                            <a:srgbClr val="262626"/>
                          </a:solidFill>
                          <a:latin typeface="Calisto MT" charset="0"/>
                          <a:ea typeface="ＭＳ Ｐゴシック" charset="-128"/>
                        </a:defRPr>
                      </a:lvl8pPr>
                      <a:lvl9pPr marL="3886200" indent="-228600" eaLnBrk="0" fontAlgn="base" hangingPunct="0">
                        <a:spcBef>
                          <a:spcPts val="600"/>
                        </a:spcBef>
                        <a:spcAft>
                          <a:spcPct val="0"/>
                        </a:spcAft>
                        <a:buClr>
                          <a:schemeClr val="accent1"/>
                        </a:buClr>
                        <a:buSzPct val="75000"/>
                        <a:buFont typeface="Wingdings" charset="2"/>
                        <a:defRPr sz="1600">
                          <a:solidFill>
                            <a:srgbClr val="262626"/>
                          </a:solidFill>
                          <a:latin typeface="Calisto MT"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80808"/>
                          </a:solidFill>
                          <a:effectLst/>
                          <a:latin typeface="Arial" charset="0"/>
                          <a:ea typeface="ＭＳ Ｐゴシック" charset="-128"/>
                        </a:rPr>
                        <a:t>Commissioner, umpire, scorekeeper &amp; cheerleader</a:t>
                      </a:r>
                    </a:p>
                  </a:txBody>
                  <a:tcPr marT="45723" marB="45723" anchor="ct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E7"/>
                    </a:solidFill>
                  </a:tcPr>
                </a:tc>
                <a:extLst>
                  <a:ext uri="{0D108BD9-81ED-4DB2-BD59-A6C34878D82A}">
                    <a16:rowId xmlns:a16="http://schemas.microsoft.com/office/drawing/2014/main" val="10002"/>
                  </a:ext>
                </a:extLst>
              </a:tr>
              <a:tr h="1006475">
                <a:tc>
                  <a:txBody>
                    <a:bodyPr/>
                    <a:lstStyle>
                      <a:lvl1pPr eaLnBrk="0" hangingPunct="0">
                        <a:spcBef>
                          <a:spcPts val="1800"/>
                        </a:spcBef>
                        <a:buClr>
                          <a:schemeClr val="accent1"/>
                        </a:buClr>
                        <a:buSzPct val="75000"/>
                        <a:buFont typeface="Wingdings" charset="2"/>
                        <a:defRPr>
                          <a:solidFill>
                            <a:srgbClr val="262626"/>
                          </a:solidFill>
                          <a:latin typeface="Calisto MT" charset="0"/>
                          <a:ea typeface="ＭＳ Ｐゴシック" charset="-128"/>
                        </a:defRPr>
                      </a:lvl1pPr>
                      <a:lvl2pPr marL="742950" indent="-285750" eaLnBrk="0" hangingPunct="0">
                        <a:spcBef>
                          <a:spcPts val="600"/>
                        </a:spcBef>
                        <a:buClr>
                          <a:schemeClr val="accent1"/>
                        </a:buClr>
                        <a:buSzPct val="75000"/>
                        <a:buFont typeface="Wingdings" charset="2"/>
                        <a:defRPr sz="1600">
                          <a:solidFill>
                            <a:srgbClr val="262626"/>
                          </a:solidFill>
                          <a:latin typeface="Calisto MT" charset="0"/>
                          <a:ea typeface="ＭＳ Ｐゴシック" charset="-128"/>
                        </a:defRPr>
                      </a:lvl2pPr>
                      <a:lvl3pPr marL="1143000" indent="-228600" eaLnBrk="0" hangingPunct="0">
                        <a:spcBef>
                          <a:spcPts val="600"/>
                        </a:spcBef>
                        <a:buClr>
                          <a:schemeClr val="accent1"/>
                        </a:buClr>
                        <a:buSzPct val="75000"/>
                        <a:buFont typeface="Wingdings" charset="2"/>
                        <a:defRPr sz="1600">
                          <a:solidFill>
                            <a:srgbClr val="262626"/>
                          </a:solidFill>
                          <a:latin typeface="Calisto MT" charset="0"/>
                          <a:ea typeface="ＭＳ Ｐゴシック" charset="-128"/>
                        </a:defRPr>
                      </a:lvl3pPr>
                      <a:lvl4pPr marL="1600200" indent="-228600" eaLnBrk="0" hangingPunct="0">
                        <a:spcBef>
                          <a:spcPts val="600"/>
                        </a:spcBef>
                        <a:buClr>
                          <a:schemeClr val="accent1"/>
                        </a:buClr>
                        <a:buSzPct val="75000"/>
                        <a:buFont typeface="Wingdings" charset="2"/>
                        <a:defRPr sz="1600">
                          <a:solidFill>
                            <a:srgbClr val="262626"/>
                          </a:solidFill>
                          <a:latin typeface="Calisto MT" charset="0"/>
                          <a:ea typeface="ＭＳ Ｐゴシック" charset="-128"/>
                        </a:defRPr>
                      </a:lvl4pPr>
                      <a:lvl5pPr marL="2057400" indent="-228600" eaLnBrk="0" hangingPunct="0">
                        <a:spcBef>
                          <a:spcPts val="600"/>
                        </a:spcBef>
                        <a:buClr>
                          <a:schemeClr val="accent1"/>
                        </a:buClr>
                        <a:buSzPct val="75000"/>
                        <a:buFont typeface="Wingdings" charset="2"/>
                        <a:defRPr sz="1600">
                          <a:solidFill>
                            <a:srgbClr val="262626"/>
                          </a:solidFill>
                          <a:latin typeface="Calisto MT" charset="0"/>
                          <a:ea typeface="ＭＳ Ｐゴシック" charset="-128"/>
                        </a:defRPr>
                      </a:lvl5pPr>
                      <a:lvl6pPr marL="2514600" indent="-228600" eaLnBrk="0" fontAlgn="base" hangingPunct="0">
                        <a:spcBef>
                          <a:spcPts val="600"/>
                        </a:spcBef>
                        <a:spcAft>
                          <a:spcPct val="0"/>
                        </a:spcAft>
                        <a:buClr>
                          <a:schemeClr val="accent1"/>
                        </a:buClr>
                        <a:buSzPct val="75000"/>
                        <a:buFont typeface="Wingdings" charset="2"/>
                        <a:defRPr sz="1600">
                          <a:solidFill>
                            <a:srgbClr val="262626"/>
                          </a:solidFill>
                          <a:latin typeface="Calisto MT" charset="0"/>
                          <a:ea typeface="ＭＳ Ｐゴシック" charset="-128"/>
                        </a:defRPr>
                      </a:lvl6pPr>
                      <a:lvl7pPr marL="2971800" indent="-228600" eaLnBrk="0" fontAlgn="base" hangingPunct="0">
                        <a:spcBef>
                          <a:spcPts val="600"/>
                        </a:spcBef>
                        <a:spcAft>
                          <a:spcPct val="0"/>
                        </a:spcAft>
                        <a:buClr>
                          <a:schemeClr val="accent1"/>
                        </a:buClr>
                        <a:buSzPct val="75000"/>
                        <a:buFont typeface="Wingdings" charset="2"/>
                        <a:defRPr sz="1600">
                          <a:solidFill>
                            <a:srgbClr val="262626"/>
                          </a:solidFill>
                          <a:latin typeface="Calisto MT" charset="0"/>
                          <a:ea typeface="ＭＳ Ｐゴシック" charset="-128"/>
                        </a:defRPr>
                      </a:lvl7pPr>
                      <a:lvl8pPr marL="3429000" indent="-228600" eaLnBrk="0" fontAlgn="base" hangingPunct="0">
                        <a:spcBef>
                          <a:spcPts val="600"/>
                        </a:spcBef>
                        <a:spcAft>
                          <a:spcPct val="0"/>
                        </a:spcAft>
                        <a:buClr>
                          <a:schemeClr val="accent1"/>
                        </a:buClr>
                        <a:buSzPct val="75000"/>
                        <a:buFont typeface="Wingdings" charset="2"/>
                        <a:defRPr sz="1600">
                          <a:solidFill>
                            <a:srgbClr val="262626"/>
                          </a:solidFill>
                          <a:latin typeface="Calisto MT" charset="0"/>
                          <a:ea typeface="ＭＳ Ｐゴシック" charset="-128"/>
                        </a:defRPr>
                      </a:lvl8pPr>
                      <a:lvl9pPr marL="3886200" indent="-228600" eaLnBrk="0" fontAlgn="base" hangingPunct="0">
                        <a:spcBef>
                          <a:spcPts val="600"/>
                        </a:spcBef>
                        <a:spcAft>
                          <a:spcPct val="0"/>
                        </a:spcAft>
                        <a:buClr>
                          <a:schemeClr val="accent1"/>
                        </a:buClr>
                        <a:buSzPct val="75000"/>
                        <a:buFont typeface="Wingdings" charset="2"/>
                        <a:defRPr sz="1600">
                          <a:solidFill>
                            <a:srgbClr val="262626"/>
                          </a:solidFill>
                          <a:latin typeface="Calisto MT"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080808"/>
                          </a:solidFill>
                          <a:effectLst/>
                          <a:latin typeface="Arial" charset="0"/>
                          <a:ea typeface="ＭＳ Ｐゴシック" charset="-128"/>
                        </a:rPr>
                        <a:t>Ministry</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3DECB"/>
                    </a:solidFill>
                  </a:tcPr>
                </a:tc>
                <a:tc>
                  <a:txBody>
                    <a:bodyPr/>
                    <a:lstStyle>
                      <a:lvl1pPr eaLnBrk="0" hangingPunct="0">
                        <a:spcBef>
                          <a:spcPts val="1800"/>
                        </a:spcBef>
                        <a:buClr>
                          <a:schemeClr val="accent1"/>
                        </a:buClr>
                        <a:buSzPct val="75000"/>
                        <a:buFont typeface="Wingdings" charset="2"/>
                        <a:defRPr>
                          <a:solidFill>
                            <a:srgbClr val="262626"/>
                          </a:solidFill>
                          <a:latin typeface="Calisto MT" charset="0"/>
                          <a:ea typeface="ＭＳ Ｐゴシック" charset="-128"/>
                        </a:defRPr>
                      </a:lvl1pPr>
                      <a:lvl2pPr marL="742950" indent="-285750" eaLnBrk="0" hangingPunct="0">
                        <a:spcBef>
                          <a:spcPts val="600"/>
                        </a:spcBef>
                        <a:buClr>
                          <a:schemeClr val="accent1"/>
                        </a:buClr>
                        <a:buSzPct val="75000"/>
                        <a:buFont typeface="Wingdings" charset="2"/>
                        <a:defRPr sz="1600">
                          <a:solidFill>
                            <a:srgbClr val="262626"/>
                          </a:solidFill>
                          <a:latin typeface="Calisto MT" charset="0"/>
                          <a:ea typeface="ＭＳ Ｐゴシック" charset="-128"/>
                        </a:defRPr>
                      </a:lvl2pPr>
                      <a:lvl3pPr marL="1143000" indent="-228600" eaLnBrk="0" hangingPunct="0">
                        <a:spcBef>
                          <a:spcPts val="600"/>
                        </a:spcBef>
                        <a:buClr>
                          <a:schemeClr val="accent1"/>
                        </a:buClr>
                        <a:buSzPct val="75000"/>
                        <a:buFont typeface="Wingdings" charset="2"/>
                        <a:defRPr sz="1600">
                          <a:solidFill>
                            <a:srgbClr val="262626"/>
                          </a:solidFill>
                          <a:latin typeface="Calisto MT" charset="0"/>
                          <a:ea typeface="ＭＳ Ｐゴシック" charset="-128"/>
                        </a:defRPr>
                      </a:lvl3pPr>
                      <a:lvl4pPr marL="1600200" indent="-228600" eaLnBrk="0" hangingPunct="0">
                        <a:spcBef>
                          <a:spcPts val="600"/>
                        </a:spcBef>
                        <a:buClr>
                          <a:schemeClr val="accent1"/>
                        </a:buClr>
                        <a:buSzPct val="75000"/>
                        <a:buFont typeface="Wingdings" charset="2"/>
                        <a:defRPr sz="1600">
                          <a:solidFill>
                            <a:srgbClr val="262626"/>
                          </a:solidFill>
                          <a:latin typeface="Calisto MT" charset="0"/>
                          <a:ea typeface="ＭＳ Ｐゴシック" charset="-128"/>
                        </a:defRPr>
                      </a:lvl4pPr>
                      <a:lvl5pPr marL="2057400" indent="-228600" eaLnBrk="0" hangingPunct="0">
                        <a:spcBef>
                          <a:spcPts val="600"/>
                        </a:spcBef>
                        <a:buClr>
                          <a:schemeClr val="accent1"/>
                        </a:buClr>
                        <a:buSzPct val="75000"/>
                        <a:buFont typeface="Wingdings" charset="2"/>
                        <a:defRPr sz="1600">
                          <a:solidFill>
                            <a:srgbClr val="262626"/>
                          </a:solidFill>
                          <a:latin typeface="Calisto MT" charset="0"/>
                          <a:ea typeface="ＭＳ Ｐゴシック" charset="-128"/>
                        </a:defRPr>
                      </a:lvl5pPr>
                      <a:lvl6pPr marL="2514600" indent="-228600" eaLnBrk="0" fontAlgn="base" hangingPunct="0">
                        <a:spcBef>
                          <a:spcPts val="600"/>
                        </a:spcBef>
                        <a:spcAft>
                          <a:spcPct val="0"/>
                        </a:spcAft>
                        <a:buClr>
                          <a:schemeClr val="accent1"/>
                        </a:buClr>
                        <a:buSzPct val="75000"/>
                        <a:buFont typeface="Wingdings" charset="2"/>
                        <a:defRPr sz="1600">
                          <a:solidFill>
                            <a:srgbClr val="262626"/>
                          </a:solidFill>
                          <a:latin typeface="Calisto MT" charset="0"/>
                          <a:ea typeface="ＭＳ Ｐゴシック" charset="-128"/>
                        </a:defRPr>
                      </a:lvl6pPr>
                      <a:lvl7pPr marL="2971800" indent="-228600" eaLnBrk="0" fontAlgn="base" hangingPunct="0">
                        <a:spcBef>
                          <a:spcPts val="600"/>
                        </a:spcBef>
                        <a:spcAft>
                          <a:spcPct val="0"/>
                        </a:spcAft>
                        <a:buClr>
                          <a:schemeClr val="accent1"/>
                        </a:buClr>
                        <a:buSzPct val="75000"/>
                        <a:buFont typeface="Wingdings" charset="2"/>
                        <a:defRPr sz="1600">
                          <a:solidFill>
                            <a:srgbClr val="262626"/>
                          </a:solidFill>
                          <a:latin typeface="Calisto MT" charset="0"/>
                          <a:ea typeface="ＭＳ Ｐゴシック" charset="-128"/>
                        </a:defRPr>
                      </a:lvl7pPr>
                      <a:lvl8pPr marL="3429000" indent="-228600" eaLnBrk="0" fontAlgn="base" hangingPunct="0">
                        <a:spcBef>
                          <a:spcPts val="600"/>
                        </a:spcBef>
                        <a:spcAft>
                          <a:spcPct val="0"/>
                        </a:spcAft>
                        <a:buClr>
                          <a:schemeClr val="accent1"/>
                        </a:buClr>
                        <a:buSzPct val="75000"/>
                        <a:buFont typeface="Wingdings" charset="2"/>
                        <a:defRPr sz="1600">
                          <a:solidFill>
                            <a:srgbClr val="262626"/>
                          </a:solidFill>
                          <a:latin typeface="Calisto MT" charset="0"/>
                          <a:ea typeface="ＭＳ Ｐゴシック" charset="-128"/>
                        </a:defRPr>
                      </a:lvl8pPr>
                      <a:lvl9pPr marL="3886200" indent="-228600" eaLnBrk="0" fontAlgn="base" hangingPunct="0">
                        <a:spcBef>
                          <a:spcPts val="600"/>
                        </a:spcBef>
                        <a:spcAft>
                          <a:spcPct val="0"/>
                        </a:spcAft>
                        <a:buClr>
                          <a:schemeClr val="accent1"/>
                        </a:buClr>
                        <a:buSzPct val="75000"/>
                        <a:buFont typeface="Wingdings" charset="2"/>
                        <a:defRPr sz="1600">
                          <a:solidFill>
                            <a:srgbClr val="262626"/>
                          </a:solidFill>
                          <a:latin typeface="Calisto MT"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080808"/>
                          </a:solidFill>
                          <a:effectLst/>
                          <a:latin typeface="Arial" charset="0"/>
                          <a:ea typeface="ＭＳ Ｐゴシック" charset="-128"/>
                        </a:rPr>
                        <a:t>Members</a:t>
                      </a:r>
                    </a:p>
                  </a:txBody>
                  <a:tcPr marT="45723" marB="4572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3DECB"/>
                    </a:solidFill>
                  </a:tcPr>
                </a:tc>
                <a:tc>
                  <a:txBody>
                    <a:bodyPr/>
                    <a:lstStyle>
                      <a:lvl1pPr eaLnBrk="0" hangingPunct="0">
                        <a:spcBef>
                          <a:spcPts val="1800"/>
                        </a:spcBef>
                        <a:buClr>
                          <a:schemeClr val="accent1"/>
                        </a:buClr>
                        <a:buSzPct val="75000"/>
                        <a:buFont typeface="Wingdings" charset="2"/>
                        <a:defRPr>
                          <a:solidFill>
                            <a:srgbClr val="262626"/>
                          </a:solidFill>
                          <a:latin typeface="Calisto MT" charset="0"/>
                          <a:ea typeface="ＭＳ Ｐゴシック" charset="-128"/>
                        </a:defRPr>
                      </a:lvl1pPr>
                      <a:lvl2pPr marL="742950" indent="-285750" eaLnBrk="0" hangingPunct="0">
                        <a:spcBef>
                          <a:spcPts val="600"/>
                        </a:spcBef>
                        <a:buClr>
                          <a:schemeClr val="accent1"/>
                        </a:buClr>
                        <a:buSzPct val="75000"/>
                        <a:buFont typeface="Wingdings" charset="2"/>
                        <a:defRPr sz="1600">
                          <a:solidFill>
                            <a:srgbClr val="262626"/>
                          </a:solidFill>
                          <a:latin typeface="Calisto MT" charset="0"/>
                          <a:ea typeface="ＭＳ Ｐゴシック" charset="-128"/>
                        </a:defRPr>
                      </a:lvl2pPr>
                      <a:lvl3pPr marL="1143000" indent="-228600" eaLnBrk="0" hangingPunct="0">
                        <a:spcBef>
                          <a:spcPts val="600"/>
                        </a:spcBef>
                        <a:buClr>
                          <a:schemeClr val="accent1"/>
                        </a:buClr>
                        <a:buSzPct val="75000"/>
                        <a:buFont typeface="Wingdings" charset="2"/>
                        <a:defRPr sz="1600">
                          <a:solidFill>
                            <a:srgbClr val="262626"/>
                          </a:solidFill>
                          <a:latin typeface="Calisto MT" charset="0"/>
                          <a:ea typeface="ＭＳ Ｐゴシック" charset="-128"/>
                        </a:defRPr>
                      </a:lvl3pPr>
                      <a:lvl4pPr marL="1600200" indent="-228600" eaLnBrk="0" hangingPunct="0">
                        <a:spcBef>
                          <a:spcPts val="600"/>
                        </a:spcBef>
                        <a:buClr>
                          <a:schemeClr val="accent1"/>
                        </a:buClr>
                        <a:buSzPct val="75000"/>
                        <a:buFont typeface="Wingdings" charset="2"/>
                        <a:defRPr sz="1600">
                          <a:solidFill>
                            <a:srgbClr val="262626"/>
                          </a:solidFill>
                          <a:latin typeface="Calisto MT" charset="0"/>
                          <a:ea typeface="ＭＳ Ｐゴシック" charset="-128"/>
                        </a:defRPr>
                      </a:lvl4pPr>
                      <a:lvl5pPr marL="2057400" indent="-228600" eaLnBrk="0" hangingPunct="0">
                        <a:spcBef>
                          <a:spcPts val="600"/>
                        </a:spcBef>
                        <a:buClr>
                          <a:schemeClr val="accent1"/>
                        </a:buClr>
                        <a:buSzPct val="75000"/>
                        <a:buFont typeface="Wingdings" charset="2"/>
                        <a:defRPr sz="1600">
                          <a:solidFill>
                            <a:srgbClr val="262626"/>
                          </a:solidFill>
                          <a:latin typeface="Calisto MT" charset="0"/>
                          <a:ea typeface="ＭＳ Ｐゴシック" charset="-128"/>
                        </a:defRPr>
                      </a:lvl5pPr>
                      <a:lvl6pPr marL="2514600" indent="-228600" eaLnBrk="0" fontAlgn="base" hangingPunct="0">
                        <a:spcBef>
                          <a:spcPts val="600"/>
                        </a:spcBef>
                        <a:spcAft>
                          <a:spcPct val="0"/>
                        </a:spcAft>
                        <a:buClr>
                          <a:schemeClr val="accent1"/>
                        </a:buClr>
                        <a:buSzPct val="75000"/>
                        <a:buFont typeface="Wingdings" charset="2"/>
                        <a:defRPr sz="1600">
                          <a:solidFill>
                            <a:srgbClr val="262626"/>
                          </a:solidFill>
                          <a:latin typeface="Calisto MT" charset="0"/>
                          <a:ea typeface="ＭＳ Ｐゴシック" charset="-128"/>
                        </a:defRPr>
                      </a:lvl6pPr>
                      <a:lvl7pPr marL="2971800" indent="-228600" eaLnBrk="0" fontAlgn="base" hangingPunct="0">
                        <a:spcBef>
                          <a:spcPts val="600"/>
                        </a:spcBef>
                        <a:spcAft>
                          <a:spcPct val="0"/>
                        </a:spcAft>
                        <a:buClr>
                          <a:schemeClr val="accent1"/>
                        </a:buClr>
                        <a:buSzPct val="75000"/>
                        <a:buFont typeface="Wingdings" charset="2"/>
                        <a:defRPr sz="1600">
                          <a:solidFill>
                            <a:srgbClr val="262626"/>
                          </a:solidFill>
                          <a:latin typeface="Calisto MT" charset="0"/>
                          <a:ea typeface="ＭＳ Ｐゴシック" charset="-128"/>
                        </a:defRPr>
                      </a:lvl7pPr>
                      <a:lvl8pPr marL="3429000" indent="-228600" eaLnBrk="0" fontAlgn="base" hangingPunct="0">
                        <a:spcBef>
                          <a:spcPts val="600"/>
                        </a:spcBef>
                        <a:spcAft>
                          <a:spcPct val="0"/>
                        </a:spcAft>
                        <a:buClr>
                          <a:schemeClr val="accent1"/>
                        </a:buClr>
                        <a:buSzPct val="75000"/>
                        <a:buFont typeface="Wingdings" charset="2"/>
                        <a:defRPr sz="1600">
                          <a:solidFill>
                            <a:srgbClr val="262626"/>
                          </a:solidFill>
                          <a:latin typeface="Calisto MT" charset="0"/>
                          <a:ea typeface="ＭＳ Ｐゴシック" charset="-128"/>
                        </a:defRPr>
                      </a:lvl8pPr>
                      <a:lvl9pPr marL="3886200" indent="-228600" eaLnBrk="0" fontAlgn="base" hangingPunct="0">
                        <a:spcBef>
                          <a:spcPts val="600"/>
                        </a:spcBef>
                        <a:spcAft>
                          <a:spcPct val="0"/>
                        </a:spcAft>
                        <a:buClr>
                          <a:schemeClr val="accent1"/>
                        </a:buClr>
                        <a:buSzPct val="75000"/>
                        <a:buFont typeface="Wingdings" charset="2"/>
                        <a:defRPr sz="1600">
                          <a:solidFill>
                            <a:srgbClr val="262626"/>
                          </a:solidFill>
                          <a:latin typeface="Calisto MT"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80808"/>
                          </a:solidFill>
                          <a:effectLst/>
                          <a:latin typeface="Arial" charset="0"/>
                          <a:ea typeface="ＭＳ Ｐゴシック" charset="-128"/>
                        </a:rPr>
                        <a:t>Reaching out first then caring for one another</a:t>
                      </a:r>
                    </a:p>
                  </a:txBody>
                  <a:tcPr marT="45723" marB="4572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3DECB"/>
                    </a:solidFill>
                  </a:tcPr>
                </a:tc>
                <a:tc>
                  <a:txBody>
                    <a:bodyPr/>
                    <a:lstStyle>
                      <a:lvl1pPr eaLnBrk="0" hangingPunct="0">
                        <a:spcBef>
                          <a:spcPts val="1800"/>
                        </a:spcBef>
                        <a:buClr>
                          <a:schemeClr val="accent1"/>
                        </a:buClr>
                        <a:buSzPct val="75000"/>
                        <a:buFont typeface="Wingdings" charset="2"/>
                        <a:defRPr>
                          <a:solidFill>
                            <a:srgbClr val="262626"/>
                          </a:solidFill>
                          <a:latin typeface="Calisto MT" charset="0"/>
                          <a:ea typeface="ＭＳ Ｐゴシック" charset="-128"/>
                        </a:defRPr>
                      </a:lvl1pPr>
                      <a:lvl2pPr marL="742950" indent="-285750" eaLnBrk="0" hangingPunct="0">
                        <a:spcBef>
                          <a:spcPts val="600"/>
                        </a:spcBef>
                        <a:buClr>
                          <a:schemeClr val="accent1"/>
                        </a:buClr>
                        <a:buSzPct val="75000"/>
                        <a:buFont typeface="Wingdings" charset="2"/>
                        <a:defRPr sz="1600">
                          <a:solidFill>
                            <a:srgbClr val="262626"/>
                          </a:solidFill>
                          <a:latin typeface="Calisto MT" charset="0"/>
                          <a:ea typeface="ＭＳ Ｐゴシック" charset="-128"/>
                        </a:defRPr>
                      </a:lvl2pPr>
                      <a:lvl3pPr marL="1143000" indent="-228600" eaLnBrk="0" hangingPunct="0">
                        <a:spcBef>
                          <a:spcPts val="600"/>
                        </a:spcBef>
                        <a:buClr>
                          <a:schemeClr val="accent1"/>
                        </a:buClr>
                        <a:buSzPct val="75000"/>
                        <a:buFont typeface="Wingdings" charset="2"/>
                        <a:defRPr sz="1600">
                          <a:solidFill>
                            <a:srgbClr val="262626"/>
                          </a:solidFill>
                          <a:latin typeface="Calisto MT" charset="0"/>
                          <a:ea typeface="ＭＳ Ｐゴシック" charset="-128"/>
                        </a:defRPr>
                      </a:lvl3pPr>
                      <a:lvl4pPr marL="1600200" indent="-228600" eaLnBrk="0" hangingPunct="0">
                        <a:spcBef>
                          <a:spcPts val="600"/>
                        </a:spcBef>
                        <a:buClr>
                          <a:schemeClr val="accent1"/>
                        </a:buClr>
                        <a:buSzPct val="75000"/>
                        <a:buFont typeface="Wingdings" charset="2"/>
                        <a:defRPr sz="1600">
                          <a:solidFill>
                            <a:srgbClr val="262626"/>
                          </a:solidFill>
                          <a:latin typeface="Calisto MT" charset="0"/>
                          <a:ea typeface="ＭＳ Ｐゴシック" charset="-128"/>
                        </a:defRPr>
                      </a:lvl4pPr>
                      <a:lvl5pPr marL="2057400" indent="-228600" eaLnBrk="0" hangingPunct="0">
                        <a:spcBef>
                          <a:spcPts val="600"/>
                        </a:spcBef>
                        <a:buClr>
                          <a:schemeClr val="accent1"/>
                        </a:buClr>
                        <a:buSzPct val="75000"/>
                        <a:buFont typeface="Wingdings" charset="2"/>
                        <a:defRPr sz="1600">
                          <a:solidFill>
                            <a:srgbClr val="262626"/>
                          </a:solidFill>
                          <a:latin typeface="Calisto MT" charset="0"/>
                          <a:ea typeface="ＭＳ Ｐゴシック" charset="-128"/>
                        </a:defRPr>
                      </a:lvl5pPr>
                      <a:lvl6pPr marL="2514600" indent="-228600" eaLnBrk="0" fontAlgn="base" hangingPunct="0">
                        <a:spcBef>
                          <a:spcPts val="600"/>
                        </a:spcBef>
                        <a:spcAft>
                          <a:spcPct val="0"/>
                        </a:spcAft>
                        <a:buClr>
                          <a:schemeClr val="accent1"/>
                        </a:buClr>
                        <a:buSzPct val="75000"/>
                        <a:buFont typeface="Wingdings" charset="2"/>
                        <a:defRPr sz="1600">
                          <a:solidFill>
                            <a:srgbClr val="262626"/>
                          </a:solidFill>
                          <a:latin typeface="Calisto MT" charset="0"/>
                          <a:ea typeface="ＭＳ Ｐゴシック" charset="-128"/>
                        </a:defRPr>
                      </a:lvl6pPr>
                      <a:lvl7pPr marL="2971800" indent="-228600" eaLnBrk="0" fontAlgn="base" hangingPunct="0">
                        <a:spcBef>
                          <a:spcPts val="600"/>
                        </a:spcBef>
                        <a:spcAft>
                          <a:spcPct val="0"/>
                        </a:spcAft>
                        <a:buClr>
                          <a:schemeClr val="accent1"/>
                        </a:buClr>
                        <a:buSzPct val="75000"/>
                        <a:buFont typeface="Wingdings" charset="2"/>
                        <a:defRPr sz="1600">
                          <a:solidFill>
                            <a:srgbClr val="262626"/>
                          </a:solidFill>
                          <a:latin typeface="Calisto MT" charset="0"/>
                          <a:ea typeface="ＭＳ Ｐゴシック" charset="-128"/>
                        </a:defRPr>
                      </a:lvl7pPr>
                      <a:lvl8pPr marL="3429000" indent="-228600" eaLnBrk="0" fontAlgn="base" hangingPunct="0">
                        <a:spcBef>
                          <a:spcPts val="600"/>
                        </a:spcBef>
                        <a:spcAft>
                          <a:spcPct val="0"/>
                        </a:spcAft>
                        <a:buClr>
                          <a:schemeClr val="accent1"/>
                        </a:buClr>
                        <a:buSzPct val="75000"/>
                        <a:buFont typeface="Wingdings" charset="2"/>
                        <a:defRPr sz="1600">
                          <a:solidFill>
                            <a:srgbClr val="262626"/>
                          </a:solidFill>
                          <a:latin typeface="Calisto MT" charset="0"/>
                          <a:ea typeface="ＭＳ Ｐゴシック" charset="-128"/>
                        </a:defRPr>
                      </a:lvl8pPr>
                      <a:lvl9pPr marL="3886200" indent="-228600" eaLnBrk="0" fontAlgn="base" hangingPunct="0">
                        <a:spcBef>
                          <a:spcPts val="600"/>
                        </a:spcBef>
                        <a:spcAft>
                          <a:spcPct val="0"/>
                        </a:spcAft>
                        <a:buClr>
                          <a:schemeClr val="accent1"/>
                        </a:buClr>
                        <a:buSzPct val="75000"/>
                        <a:buFont typeface="Wingdings" charset="2"/>
                        <a:defRPr sz="1600">
                          <a:solidFill>
                            <a:srgbClr val="262626"/>
                          </a:solidFill>
                          <a:latin typeface="Calisto MT"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80808"/>
                          </a:solidFill>
                          <a:effectLst/>
                          <a:latin typeface="Arial" charset="0"/>
                          <a:ea typeface="ＭＳ Ｐゴシック" charset="-128"/>
                        </a:rPr>
                        <a:t>Teammates, champions, athletes, </a:t>
                      </a:r>
                      <a:r>
                        <a:rPr kumimoji="0" lang="en-US" altLang="en-US" sz="2000" b="0" i="0" u="none" strike="noStrike" cap="none" normalizeH="0" baseline="0" dirty="0" err="1">
                          <a:ln>
                            <a:noFill/>
                          </a:ln>
                          <a:solidFill>
                            <a:srgbClr val="080808"/>
                          </a:solidFill>
                          <a:effectLst/>
                          <a:latin typeface="Arial" charset="0"/>
                          <a:ea typeface="ＭＳ Ｐゴシック" charset="-128"/>
                        </a:rPr>
                        <a:t>etc</a:t>
                      </a:r>
                      <a:r>
                        <a:rPr kumimoji="0" lang="en-US" altLang="en-US" sz="2000" b="0" i="0" u="none" strike="noStrike" cap="none" normalizeH="0" baseline="0" dirty="0">
                          <a:ln>
                            <a:noFill/>
                          </a:ln>
                          <a:solidFill>
                            <a:srgbClr val="080808"/>
                          </a:solidFill>
                          <a:effectLst/>
                          <a:latin typeface="Arial" charset="0"/>
                          <a:ea typeface="ＭＳ Ｐゴシック" charset="-128"/>
                        </a:rPr>
                        <a:t>…</a:t>
                      </a:r>
                    </a:p>
                  </a:txBody>
                  <a:tcPr marT="45723" marB="45723" anchor="ct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3DECB"/>
                    </a:solidFill>
                  </a:tcPr>
                </a:tc>
                <a:extLst>
                  <a:ext uri="{0D108BD9-81ED-4DB2-BD59-A6C34878D82A}">
                    <a16:rowId xmlns:a16="http://schemas.microsoft.com/office/drawing/2014/main" val="10003"/>
                  </a:ext>
                </a:extLst>
              </a:tr>
              <a:tr h="1311275">
                <a:tc>
                  <a:txBody>
                    <a:bodyPr/>
                    <a:lstStyle>
                      <a:lvl1pPr eaLnBrk="0" hangingPunct="0">
                        <a:spcBef>
                          <a:spcPts val="1800"/>
                        </a:spcBef>
                        <a:buClr>
                          <a:schemeClr val="accent1"/>
                        </a:buClr>
                        <a:buSzPct val="75000"/>
                        <a:buFont typeface="Wingdings" charset="2"/>
                        <a:defRPr>
                          <a:solidFill>
                            <a:srgbClr val="262626"/>
                          </a:solidFill>
                          <a:latin typeface="Calisto MT" charset="0"/>
                          <a:ea typeface="ＭＳ Ｐゴシック" charset="-128"/>
                        </a:defRPr>
                      </a:lvl1pPr>
                      <a:lvl2pPr marL="742950" indent="-285750" eaLnBrk="0" hangingPunct="0">
                        <a:spcBef>
                          <a:spcPts val="600"/>
                        </a:spcBef>
                        <a:buClr>
                          <a:schemeClr val="accent1"/>
                        </a:buClr>
                        <a:buSzPct val="75000"/>
                        <a:buFont typeface="Wingdings" charset="2"/>
                        <a:defRPr sz="1600">
                          <a:solidFill>
                            <a:srgbClr val="262626"/>
                          </a:solidFill>
                          <a:latin typeface="Calisto MT" charset="0"/>
                          <a:ea typeface="ＭＳ Ｐゴシック" charset="-128"/>
                        </a:defRPr>
                      </a:lvl2pPr>
                      <a:lvl3pPr marL="1143000" indent="-228600" eaLnBrk="0" hangingPunct="0">
                        <a:spcBef>
                          <a:spcPts val="600"/>
                        </a:spcBef>
                        <a:buClr>
                          <a:schemeClr val="accent1"/>
                        </a:buClr>
                        <a:buSzPct val="75000"/>
                        <a:buFont typeface="Wingdings" charset="2"/>
                        <a:defRPr sz="1600">
                          <a:solidFill>
                            <a:srgbClr val="262626"/>
                          </a:solidFill>
                          <a:latin typeface="Calisto MT" charset="0"/>
                          <a:ea typeface="ＭＳ Ｐゴシック" charset="-128"/>
                        </a:defRPr>
                      </a:lvl3pPr>
                      <a:lvl4pPr marL="1600200" indent="-228600" eaLnBrk="0" hangingPunct="0">
                        <a:spcBef>
                          <a:spcPts val="600"/>
                        </a:spcBef>
                        <a:buClr>
                          <a:schemeClr val="accent1"/>
                        </a:buClr>
                        <a:buSzPct val="75000"/>
                        <a:buFont typeface="Wingdings" charset="2"/>
                        <a:defRPr sz="1600">
                          <a:solidFill>
                            <a:srgbClr val="262626"/>
                          </a:solidFill>
                          <a:latin typeface="Calisto MT" charset="0"/>
                          <a:ea typeface="ＭＳ Ｐゴシック" charset="-128"/>
                        </a:defRPr>
                      </a:lvl4pPr>
                      <a:lvl5pPr marL="2057400" indent="-228600" eaLnBrk="0" hangingPunct="0">
                        <a:spcBef>
                          <a:spcPts val="600"/>
                        </a:spcBef>
                        <a:buClr>
                          <a:schemeClr val="accent1"/>
                        </a:buClr>
                        <a:buSzPct val="75000"/>
                        <a:buFont typeface="Wingdings" charset="2"/>
                        <a:defRPr sz="1600">
                          <a:solidFill>
                            <a:srgbClr val="262626"/>
                          </a:solidFill>
                          <a:latin typeface="Calisto MT" charset="0"/>
                          <a:ea typeface="ＭＳ Ｐゴシック" charset="-128"/>
                        </a:defRPr>
                      </a:lvl5pPr>
                      <a:lvl6pPr marL="2514600" indent="-228600" eaLnBrk="0" fontAlgn="base" hangingPunct="0">
                        <a:spcBef>
                          <a:spcPts val="600"/>
                        </a:spcBef>
                        <a:spcAft>
                          <a:spcPct val="0"/>
                        </a:spcAft>
                        <a:buClr>
                          <a:schemeClr val="accent1"/>
                        </a:buClr>
                        <a:buSzPct val="75000"/>
                        <a:buFont typeface="Wingdings" charset="2"/>
                        <a:defRPr sz="1600">
                          <a:solidFill>
                            <a:srgbClr val="262626"/>
                          </a:solidFill>
                          <a:latin typeface="Calisto MT" charset="0"/>
                          <a:ea typeface="ＭＳ Ｐゴシック" charset="-128"/>
                        </a:defRPr>
                      </a:lvl6pPr>
                      <a:lvl7pPr marL="2971800" indent="-228600" eaLnBrk="0" fontAlgn="base" hangingPunct="0">
                        <a:spcBef>
                          <a:spcPts val="600"/>
                        </a:spcBef>
                        <a:spcAft>
                          <a:spcPct val="0"/>
                        </a:spcAft>
                        <a:buClr>
                          <a:schemeClr val="accent1"/>
                        </a:buClr>
                        <a:buSzPct val="75000"/>
                        <a:buFont typeface="Wingdings" charset="2"/>
                        <a:defRPr sz="1600">
                          <a:solidFill>
                            <a:srgbClr val="262626"/>
                          </a:solidFill>
                          <a:latin typeface="Calisto MT" charset="0"/>
                          <a:ea typeface="ＭＳ Ｐゴシック" charset="-128"/>
                        </a:defRPr>
                      </a:lvl7pPr>
                      <a:lvl8pPr marL="3429000" indent="-228600" eaLnBrk="0" fontAlgn="base" hangingPunct="0">
                        <a:spcBef>
                          <a:spcPts val="600"/>
                        </a:spcBef>
                        <a:spcAft>
                          <a:spcPct val="0"/>
                        </a:spcAft>
                        <a:buClr>
                          <a:schemeClr val="accent1"/>
                        </a:buClr>
                        <a:buSzPct val="75000"/>
                        <a:buFont typeface="Wingdings" charset="2"/>
                        <a:defRPr sz="1600">
                          <a:solidFill>
                            <a:srgbClr val="262626"/>
                          </a:solidFill>
                          <a:latin typeface="Calisto MT" charset="0"/>
                          <a:ea typeface="ＭＳ Ｐゴシック" charset="-128"/>
                        </a:defRPr>
                      </a:lvl8pPr>
                      <a:lvl9pPr marL="3886200" indent="-228600" eaLnBrk="0" fontAlgn="base" hangingPunct="0">
                        <a:spcBef>
                          <a:spcPts val="600"/>
                        </a:spcBef>
                        <a:spcAft>
                          <a:spcPct val="0"/>
                        </a:spcAft>
                        <a:buClr>
                          <a:schemeClr val="accent1"/>
                        </a:buClr>
                        <a:buSzPct val="75000"/>
                        <a:buFont typeface="Wingdings" charset="2"/>
                        <a:defRPr sz="1600">
                          <a:solidFill>
                            <a:srgbClr val="262626"/>
                          </a:solidFill>
                          <a:latin typeface="Calisto MT"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080808"/>
                          </a:solidFill>
                          <a:effectLst/>
                          <a:latin typeface="Arial" charset="0"/>
                          <a:ea typeface="ＭＳ Ｐゴシック" charset="-128"/>
                        </a:rPr>
                        <a:t>Management</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E7"/>
                    </a:solidFill>
                  </a:tcPr>
                </a:tc>
                <a:tc>
                  <a:txBody>
                    <a:bodyPr/>
                    <a:lstStyle>
                      <a:lvl1pPr eaLnBrk="0" hangingPunct="0">
                        <a:spcBef>
                          <a:spcPts val="1800"/>
                        </a:spcBef>
                        <a:buClr>
                          <a:schemeClr val="accent1"/>
                        </a:buClr>
                        <a:buSzPct val="75000"/>
                        <a:buFont typeface="Wingdings" charset="2"/>
                        <a:defRPr>
                          <a:solidFill>
                            <a:srgbClr val="262626"/>
                          </a:solidFill>
                          <a:latin typeface="Calisto MT" charset="0"/>
                          <a:ea typeface="ＭＳ Ｐゴシック" charset="-128"/>
                        </a:defRPr>
                      </a:lvl1pPr>
                      <a:lvl2pPr marL="742950" indent="-285750" eaLnBrk="0" hangingPunct="0">
                        <a:spcBef>
                          <a:spcPts val="600"/>
                        </a:spcBef>
                        <a:buClr>
                          <a:schemeClr val="accent1"/>
                        </a:buClr>
                        <a:buSzPct val="75000"/>
                        <a:buFont typeface="Wingdings" charset="2"/>
                        <a:defRPr sz="1600">
                          <a:solidFill>
                            <a:srgbClr val="262626"/>
                          </a:solidFill>
                          <a:latin typeface="Calisto MT" charset="0"/>
                          <a:ea typeface="ＭＳ Ｐゴシック" charset="-128"/>
                        </a:defRPr>
                      </a:lvl2pPr>
                      <a:lvl3pPr marL="1143000" indent="-228600" eaLnBrk="0" hangingPunct="0">
                        <a:spcBef>
                          <a:spcPts val="600"/>
                        </a:spcBef>
                        <a:buClr>
                          <a:schemeClr val="accent1"/>
                        </a:buClr>
                        <a:buSzPct val="75000"/>
                        <a:buFont typeface="Wingdings" charset="2"/>
                        <a:defRPr sz="1600">
                          <a:solidFill>
                            <a:srgbClr val="262626"/>
                          </a:solidFill>
                          <a:latin typeface="Calisto MT" charset="0"/>
                          <a:ea typeface="ＭＳ Ｐゴシック" charset="-128"/>
                        </a:defRPr>
                      </a:lvl3pPr>
                      <a:lvl4pPr marL="1600200" indent="-228600" eaLnBrk="0" hangingPunct="0">
                        <a:spcBef>
                          <a:spcPts val="600"/>
                        </a:spcBef>
                        <a:buClr>
                          <a:schemeClr val="accent1"/>
                        </a:buClr>
                        <a:buSzPct val="75000"/>
                        <a:buFont typeface="Wingdings" charset="2"/>
                        <a:defRPr sz="1600">
                          <a:solidFill>
                            <a:srgbClr val="262626"/>
                          </a:solidFill>
                          <a:latin typeface="Calisto MT" charset="0"/>
                          <a:ea typeface="ＭＳ Ｐゴシック" charset="-128"/>
                        </a:defRPr>
                      </a:lvl4pPr>
                      <a:lvl5pPr marL="2057400" indent="-228600" eaLnBrk="0" hangingPunct="0">
                        <a:spcBef>
                          <a:spcPts val="600"/>
                        </a:spcBef>
                        <a:buClr>
                          <a:schemeClr val="accent1"/>
                        </a:buClr>
                        <a:buSzPct val="75000"/>
                        <a:buFont typeface="Wingdings" charset="2"/>
                        <a:defRPr sz="1600">
                          <a:solidFill>
                            <a:srgbClr val="262626"/>
                          </a:solidFill>
                          <a:latin typeface="Calisto MT" charset="0"/>
                          <a:ea typeface="ＭＳ Ｐゴシック" charset="-128"/>
                        </a:defRPr>
                      </a:lvl5pPr>
                      <a:lvl6pPr marL="2514600" indent="-228600" eaLnBrk="0" fontAlgn="base" hangingPunct="0">
                        <a:spcBef>
                          <a:spcPts val="600"/>
                        </a:spcBef>
                        <a:spcAft>
                          <a:spcPct val="0"/>
                        </a:spcAft>
                        <a:buClr>
                          <a:schemeClr val="accent1"/>
                        </a:buClr>
                        <a:buSzPct val="75000"/>
                        <a:buFont typeface="Wingdings" charset="2"/>
                        <a:defRPr sz="1600">
                          <a:solidFill>
                            <a:srgbClr val="262626"/>
                          </a:solidFill>
                          <a:latin typeface="Calisto MT" charset="0"/>
                          <a:ea typeface="ＭＳ Ｐゴシック" charset="-128"/>
                        </a:defRPr>
                      </a:lvl6pPr>
                      <a:lvl7pPr marL="2971800" indent="-228600" eaLnBrk="0" fontAlgn="base" hangingPunct="0">
                        <a:spcBef>
                          <a:spcPts val="600"/>
                        </a:spcBef>
                        <a:spcAft>
                          <a:spcPct val="0"/>
                        </a:spcAft>
                        <a:buClr>
                          <a:schemeClr val="accent1"/>
                        </a:buClr>
                        <a:buSzPct val="75000"/>
                        <a:buFont typeface="Wingdings" charset="2"/>
                        <a:defRPr sz="1600">
                          <a:solidFill>
                            <a:srgbClr val="262626"/>
                          </a:solidFill>
                          <a:latin typeface="Calisto MT" charset="0"/>
                          <a:ea typeface="ＭＳ Ｐゴシック" charset="-128"/>
                        </a:defRPr>
                      </a:lvl7pPr>
                      <a:lvl8pPr marL="3429000" indent="-228600" eaLnBrk="0" fontAlgn="base" hangingPunct="0">
                        <a:spcBef>
                          <a:spcPts val="600"/>
                        </a:spcBef>
                        <a:spcAft>
                          <a:spcPct val="0"/>
                        </a:spcAft>
                        <a:buClr>
                          <a:schemeClr val="accent1"/>
                        </a:buClr>
                        <a:buSzPct val="75000"/>
                        <a:buFont typeface="Wingdings" charset="2"/>
                        <a:defRPr sz="1600">
                          <a:solidFill>
                            <a:srgbClr val="262626"/>
                          </a:solidFill>
                          <a:latin typeface="Calisto MT" charset="0"/>
                          <a:ea typeface="ＭＳ Ｐゴシック" charset="-128"/>
                        </a:defRPr>
                      </a:lvl8pPr>
                      <a:lvl9pPr marL="3886200" indent="-228600" eaLnBrk="0" fontAlgn="base" hangingPunct="0">
                        <a:spcBef>
                          <a:spcPts val="600"/>
                        </a:spcBef>
                        <a:spcAft>
                          <a:spcPct val="0"/>
                        </a:spcAft>
                        <a:buClr>
                          <a:schemeClr val="accent1"/>
                        </a:buClr>
                        <a:buSzPct val="75000"/>
                        <a:buFont typeface="Wingdings" charset="2"/>
                        <a:defRPr sz="1600">
                          <a:solidFill>
                            <a:srgbClr val="262626"/>
                          </a:solidFill>
                          <a:latin typeface="Calisto MT"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080808"/>
                          </a:solidFill>
                          <a:effectLst/>
                          <a:latin typeface="Arial" charset="0"/>
                          <a:ea typeface="ＭＳ Ｐゴシック" charset="-128"/>
                        </a:rPr>
                        <a:t>Staff (paid &amp; unpaid)</a:t>
                      </a:r>
                    </a:p>
                  </a:txBody>
                  <a:tcPr marT="45723" marB="4572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E7"/>
                    </a:solidFill>
                  </a:tcPr>
                </a:tc>
                <a:tc>
                  <a:txBody>
                    <a:bodyPr/>
                    <a:lstStyle>
                      <a:lvl1pPr eaLnBrk="0" hangingPunct="0">
                        <a:spcBef>
                          <a:spcPts val="1800"/>
                        </a:spcBef>
                        <a:buClr>
                          <a:schemeClr val="accent1"/>
                        </a:buClr>
                        <a:buSzPct val="75000"/>
                        <a:buFont typeface="Wingdings" charset="2"/>
                        <a:defRPr>
                          <a:solidFill>
                            <a:srgbClr val="262626"/>
                          </a:solidFill>
                          <a:latin typeface="Calisto MT" charset="0"/>
                          <a:ea typeface="ＭＳ Ｐゴシック" charset="-128"/>
                        </a:defRPr>
                      </a:lvl1pPr>
                      <a:lvl2pPr marL="742950" indent="-285750" eaLnBrk="0" hangingPunct="0">
                        <a:spcBef>
                          <a:spcPts val="600"/>
                        </a:spcBef>
                        <a:buClr>
                          <a:schemeClr val="accent1"/>
                        </a:buClr>
                        <a:buSzPct val="75000"/>
                        <a:buFont typeface="Wingdings" charset="2"/>
                        <a:defRPr sz="1600">
                          <a:solidFill>
                            <a:srgbClr val="262626"/>
                          </a:solidFill>
                          <a:latin typeface="Calisto MT" charset="0"/>
                          <a:ea typeface="ＭＳ Ｐゴシック" charset="-128"/>
                        </a:defRPr>
                      </a:lvl2pPr>
                      <a:lvl3pPr marL="1143000" indent="-228600" eaLnBrk="0" hangingPunct="0">
                        <a:spcBef>
                          <a:spcPts val="600"/>
                        </a:spcBef>
                        <a:buClr>
                          <a:schemeClr val="accent1"/>
                        </a:buClr>
                        <a:buSzPct val="75000"/>
                        <a:buFont typeface="Wingdings" charset="2"/>
                        <a:defRPr sz="1600">
                          <a:solidFill>
                            <a:srgbClr val="262626"/>
                          </a:solidFill>
                          <a:latin typeface="Calisto MT" charset="0"/>
                          <a:ea typeface="ＭＳ Ｐゴシック" charset="-128"/>
                        </a:defRPr>
                      </a:lvl3pPr>
                      <a:lvl4pPr marL="1600200" indent="-228600" eaLnBrk="0" hangingPunct="0">
                        <a:spcBef>
                          <a:spcPts val="600"/>
                        </a:spcBef>
                        <a:buClr>
                          <a:schemeClr val="accent1"/>
                        </a:buClr>
                        <a:buSzPct val="75000"/>
                        <a:buFont typeface="Wingdings" charset="2"/>
                        <a:defRPr sz="1600">
                          <a:solidFill>
                            <a:srgbClr val="262626"/>
                          </a:solidFill>
                          <a:latin typeface="Calisto MT" charset="0"/>
                          <a:ea typeface="ＭＳ Ｐゴシック" charset="-128"/>
                        </a:defRPr>
                      </a:lvl4pPr>
                      <a:lvl5pPr marL="2057400" indent="-228600" eaLnBrk="0" hangingPunct="0">
                        <a:spcBef>
                          <a:spcPts val="600"/>
                        </a:spcBef>
                        <a:buClr>
                          <a:schemeClr val="accent1"/>
                        </a:buClr>
                        <a:buSzPct val="75000"/>
                        <a:buFont typeface="Wingdings" charset="2"/>
                        <a:defRPr sz="1600">
                          <a:solidFill>
                            <a:srgbClr val="262626"/>
                          </a:solidFill>
                          <a:latin typeface="Calisto MT" charset="0"/>
                          <a:ea typeface="ＭＳ Ｐゴシック" charset="-128"/>
                        </a:defRPr>
                      </a:lvl5pPr>
                      <a:lvl6pPr marL="2514600" indent="-228600" eaLnBrk="0" fontAlgn="base" hangingPunct="0">
                        <a:spcBef>
                          <a:spcPts val="600"/>
                        </a:spcBef>
                        <a:spcAft>
                          <a:spcPct val="0"/>
                        </a:spcAft>
                        <a:buClr>
                          <a:schemeClr val="accent1"/>
                        </a:buClr>
                        <a:buSzPct val="75000"/>
                        <a:buFont typeface="Wingdings" charset="2"/>
                        <a:defRPr sz="1600">
                          <a:solidFill>
                            <a:srgbClr val="262626"/>
                          </a:solidFill>
                          <a:latin typeface="Calisto MT" charset="0"/>
                          <a:ea typeface="ＭＳ Ｐゴシック" charset="-128"/>
                        </a:defRPr>
                      </a:lvl6pPr>
                      <a:lvl7pPr marL="2971800" indent="-228600" eaLnBrk="0" fontAlgn="base" hangingPunct="0">
                        <a:spcBef>
                          <a:spcPts val="600"/>
                        </a:spcBef>
                        <a:spcAft>
                          <a:spcPct val="0"/>
                        </a:spcAft>
                        <a:buClr>
                          <a:schemeClr val="accent1"/>
                        </a:buClr>
                        <a:buSzPct val="75000"/>
                        <a:buFont typeface="Wingdings" charset="2"/>
                        <a:defRPr sz="1600">
                          <a:solidFill>
                            <a:srgbClr val="262626"/>
                          </a:solidFill>
                          <a:latin typeface="Calisto MT" charset="0"/>
                          <a:ea typeface="ＭＳ Ｐゴシック" charset="-128"/>
                        </a:defRPr>
                      </a:lvl7pPr>
                      <a:lvl8pPr marL="3429000" indent="-228600" eaLnBrk="0" fontAlgn="base" hangingPunct="0">
                        <a:spcBef>
                          <a:spcPts val="600"/>
                        </a:spcBef>
                        <a:spcAft>
                          <a:spcPct val="0"/>
                        </a:spcAft>
                        <a:buClr>
                          <a:schemeClr val="accent1"/>
                        </a:buClr>
                        <a:buSzPct val="75000"/>
                        <a:buFont typeface="Wingdings" charset="2"/>
                        <a:defRPr sz="1600">
                          <a:solidFill>
                            <a:srgbClr val="262626"/>
                          </a:solidFill>
                          <a:latin typeface="Calisto MT" charset="0"/>
                          <a:ea typeface="ＭＳ Ｐゴシック" charset="-128"/>
                        </a:defRPr>
                      </a:lvl8pPr>
                      <a:lvl9pPr marL="3886200" indent="-228600" eaLnBrk="0" fontAlgn="base" hangingPunct="0">
                        <a:spcBef>
                          <a:spcPts val="600"/>
                        </a:spcBef>
                        <a:spcAft>
                          <a:spcPct val="0"/>
                        </a:spcAft>
                        <a:buClr>
                          <a:schemeClr val="accent1"/>
                        </a:buClr>
                        <a:buSzPct val="75000"/>
                        <a:buFont typeface="Wingdings" charset="2"/>
                        <a:defRPr sz="1600">
                          <a:solidFill>
                            <a:srgbClr val="262626"/>
                          </a:solidFill>
                          <a:latin typeface="Calisto MT"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80808"/>
                          </a:solidFill>
                          <a:effectLst/>
                          <a:latin typeface="Arial" charset="0"/>
                          <a:ea typeface="ＭＳ Ｐゴシック" charset="-128"/>
                        </a:rPr>
                        <a:t>Equipping and coordinating</a:t>
                      </a:r>
                    </a:p>
                  </a:txBody>
                  <a:tcPr marT="45723" marB="4572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E7"/>
                    </a:solidFill>
                  </a:tcPr>
                </a:tc>
                <a:tc>
                  <a:txBody>
                    <a:bodyPr/>
                    <a:lstStyle>
                      <a:lvl1pPr eaLnBrk="0" hangingPunct="0">
                        <a:spcBef>
                          <a:spcPts val="1800"/>
                        </a:spcBef>
                        <a:buClr>
                          <a:schemeClr val="accent1"/>
                        </a:buClr>
                        <a:buSzPct val="75000"/>
                        <a:buFont typeface="Wingdings" charset="2"/>
                        <a:defRPr>
                          <a:solidFill>
                            <a:srgbClr val="262626"/>
                          </a:solidFill>
                          <a:latin typeface="Calisto MT" charset="0"/>
                          <a:ea typeface="ＭＳ Ｐゴシック" charset="-128"/>
                        </a:defRPr>
                      </a:lvl1pPr>
                      <a:lvl2pPr marL="742950" indent="-285750" eaLnBrk="0" hangingPunct="0">
                        <a:spcBef>
                          <a:spcPts val="600"/>
                        </a:spcBef>
                        <a:buClr>
                          <a:schemeClr val="accent1"/>
                        </a:buClr>
                        <a:buSzPct val="75000"/>
                        <a:buFont typeface="Wingdings" charset="2"/>
                        <a:defRPr sz="1600">
                          <a:solidFill>
                            <a:srgbClr val="262626"/>
                          </a:solidFill>
                          <a:latin typeface="Calisto MT" charset="0"/>
                          <a:ea typeface="ＭＳ Ｐゴシック" charset="-128"/>
                        </a:defRPr>
                      </a:lvl2pPr>
                      <a:lvl3pPr marL="1143000" indent="-228600" eaLnBrk="0" hangingPunct="0">
                        <a:spcBef>
                          <a:spcPts val="600"/>
                        </a:spcBef>
                        <a:buClr>
                          <a:schemeClr val="accent1"/>
                        </a:buClr>
                        <a:buSzPct val="75000"/>
                        <a:buFont typeface="Wingdings" charset="2"/>
                        <a:defRPr sz="1600">
                          <a:solidFill>
                            <a:srgbClr val="262626"/>
                          </a:solidFill>
                          <a:latin typeface="Calisto MT" charset="0"/>
                          <a:ea typeface="ＭＳ Ｐゴシック" charset="-128"/>
                        </a:defRPr>
                      </a:lvl3pPr>
                      <a:lvl4pPr marL="1600200" indent="-228600" eaLnBrk="0" hangingPunct="0">
                        <a:spcBef>
                          <a:spcPts val="600"/>
                        </a:spcBef>
                        <a:buClr>
                          <a:schemeClr val="accent1"/>
                        </a:buClr>
                        <a:buSzPct val="75000"/>
                        <a:buFont typeface="Wingdings" charset="2"/>
                        <a:defRPr sz="1600">
                          <a:solidFill>
                            <a:srgbClr val="262626"/>
                          </a:solidFill>
                          <a:latin typeface="Calisto MT" charset="0"/>
                          <a:ea typeface="ＭＳ Ｐゴシック" charset="-128"/>
                        </a:defRPr>
                      </a:lvl4pPr>
                      <a:lvl5pPr marL="2057400" indent="-228600" eaLnBrk="0" hangingPunct="0">
                        <a:spcBef>
                          <a:spcPts val="600"/>
                        </a:spcBef>
                        <a:buClr>
                          <a:schemeClr val="accent1"/>
                        </a:buClr>
                        <a:buSzPct val="75000"/>
                        <a:buFont typeface="Wingdings" charset="2"/>
                        <a:defRPr sz="1600">
                          <a:solidFill>
                            <a:srgbClr val="262626"/>
                          </a:solidFill>
                          <a:latin typeface="Calisto MT" charset="0"/>
                          <a:ea typeface="ＭＳ Ｐゴシック" charset="-128"/>
                        </a:defRPr>
                      </a:lvl5pPr>
                      <a:lvl6pPr marL="2514600" indent="-228600" eaLnBrk="0" fontAlgn="base" hangingPunct="0">
                        <a:spcBef>
                          <a:spcPts val="600"/>
                        </a:spcBef>
                        <a:spcAft>
                          <a:spcPct val="0"/>
                        </a:spcAft>
                        <a:buClr>
                          <a:schemeClr val="accent1"/>
                        </a:buClr>
                        <a:buSzPct val="75000"/>
                        <a:buFont typeface="Wingdings" charset="2"/>
                        <a:defRPr sz="1600">
                          <a:solidFill>
                            <a:srgbClr val="262626"/>
                          </a:solidFill>
                          <a:latin typeface="Calisto MT" charset="0"/>
                          <a:ea typeface="ＭＳ Ｐゴシック" charset="-128"/>
                        </a:defRPr>
                      </a:lvl6pPr>
                      <a:lvl7pPr marL="2971800" indent="-228600" eaLnBrk="0" fontAlgn="base" hangingPunct="0">
                        <a:spcBef>
                          <a:spcPts val="600"/>
                        </a:spcBef>
                        <a:spcAft>
                          <a:spcPct val="0"/>
                        </a:spcAft>
                        <a:buClr>
                          <a:schemeClr val="accent1"/>
                        </a:buClr>
                        <a:buSzPct val="75000"/>
                        <a:buFont typeface="Wingdings" charset="2"/>
                        <a:defRPr sz="1600">
                          <a:solidFill>
                            <a:srgbClr val="262626"/>
                          </a:solidFill>
                          <a:latin typeface="Calisto MT" charset="0"/>
                          <a:ea typeface="ＭＳ Ｐゴシック" charset="-128"/>
                        </a:defRPr>
                      </a:lvl7pPr>
                      <a:lvl8pPr marL="3429000" indent="-228600" eaLnBrk="0" fontAlgn="base" hangingPunct="0">
                        <a:spcBef>
                          <a:spcPts val="600"/>
                        </a:spcBef>
                        <a:spcAft>
                          <a:spcPct val="0"/>
                        </a:spcAft>
                        <a:buClr>
                          <a:schemeClr val="accent1"/>
                        </a:buClr>
                        <a:buSzPct val="75000"/>
                        <a:buFont typeface="Wingdings" charset="2"/>
                        <a:defRPr sz="1600">
                          <a:solidFill>
                            <a:srgbClr val="262626"/>
                          </a:solidFill>
                          <a:latin typeface="Calisto MT" charset="0"/>
                          <a:ea typeface="ＭＳ Ｐゴシック" charset="-128"/>
                        </a:defRPr>
                      </a:lvl8pPr>
                      <a:lvl9pPr marL="3886200" indent="-228600" eaLnBrk="0" fontAlgn="base" hangingPunct="0">
                        <a:spcBef>
                          <a:spcPts val="600"/>
                        </a:spcBef>
                        <a:spcAft>
                          <a:spcPct val="0"/>
                        </a:spcAft>
                        <a:buClr>
                          <a:schemeClr val="accent1"/>
                        </a:buClr>
                        <a:buSzPct val="75000"/>
                        <a:buFont typeface="Wingdings" charset="2"/>
                        <a:defRPr sz="1600">
                          <a:solidFill>
                            <a:srgbClr val="262626"/>
                          </a:solidFill>
                          <a:latin typeface="Calisto MT"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80808"/>
                          </a:solidFill>
                          <a:effectLst/>
                          <a:latin typeface="Arial" charset="0"/>
                          <a:ea typeface="ＭＳ Ｐゴシック" charset="-128"/>
                        </a:rPr>
                        <a:t>Assistant coaches and specialists</a:t>
                      </a:r>
                    </a:p>
                  </a:txBody>
                  <a:tcPr marT="45723" marB="45723" anchor="ct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E7"/>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1403967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652653" y="606564"/>
            <a:ext cx="7838694" cy="1325563"/>
          </a:xfrm>
        </p:spPr>
        <p:txBody>
          <a:bodyPr anchor="ctr">
            <a:normAutofit/>
          </a:bodyPr>
          <a:lstStyle/>
          <a:p>
            <a:pPr eaLnBrk="1" hangingPunct="1">
              <a:defRPr/>
            </a:pPr>
            <a:r>
              <a:rPr lang="en-US" altLang="en-US" dirty="0">
                <a:effectLst>
                  <a:outerShdw blurRad="38100" dist="38100" dir="2700000" algn="tl">
                    <a:srgbClr val="C0C0C0"/>
                  </a:outerShdw>
                </a:effectLst>
                <a:ea typeface="ＭＳ Ｐゴシック" pitchFamily="34" charset="-128"/>
              </a:rPr>
              <a:t>Accountable Leadership Strengths</a:t>
            </a:r>
          </a:p>
        </p:txBody>
      </p:sp>
      <p:sp>
        <p:nvSpPr>
          <p:cNvPr id="74" name="Rectangle 73">
            <a:extLst>
              <a:ext uri="{FF2B5EF4-FFF2-40B4-BE49-F238E27FC236}">
                <a16:creationId xmlns:a16="http://schemas.microsoft.com/office/drawing/2014/main" id="{A5711A0E-A428-4ED1-96CB-33D69FD84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0655" y="2043803"/>
            <a:ext cx="7642689" cy="80683"/>
          </a:xfrm>
          <a:prstGeom prst="rect">
            <a:avLst/>
          </a:prstGeom>
          <a:solidFill>
            <a:schemeClr val="tx1">
              <a:lumMod val="50000"/>
              <a:lumOff val="5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114692" name="Rectangle 3">
            <a:extLst>
              <a:ext uri="{FF2B5EF4-FFF2-40B4-BE49-F238E27FC236}">
                <a16:creationId xmlns:a16="http://schemas.microsoft.com/office/drawing/2014/main" id="{CF29AEEA-2A3F-4A44-B683-5054080990BF}"/>
              </a:ext>
            </a:extLst>
          </p:cNvPr>
          <p:cNvGraphicFramePr/>
          <p:nvPr>
            <p:extLst>
              <p:ext uri="{D42A27DB-BD31-4B8C-83A1-F6EECF244321}">
                <p14:modId xmlns:p14="http://schemas.microsoft.com/office/powerpoint/2010/main" val="2992102501"/>
              </p:ext>
            </p:extLst>
          </p:nvPr>
        </p:nvGraphicFramePr>
        <p:xfrm>
          <a:off x="750655" y="2385390"/>
          <a:ext cx="7642689" cy="36178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001417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noAutofit/>
          </a:bodyPr>
          <a:lstStyle/>
          <a:p>
            <a:pPr eaLnBrk="1" hangingPunct="1">
              <a:defRPr/>
            </a:pPr>
            <a:r>
              <a:rPr lang="en-US" altLang="en-US" sz="4800" dirty="0">
                <a:effectLst>
                  <a:outerShdw blurRad="38100" dist="38100" dir="2700000" algn="tl">
                    <a:srgbClr val="C0C0C0"/>
                  </a:outerShdw>
                </a:effectLst>
                <a:ea typeface="ＭＳ Ｐゴシック" pitchFamily="34" charset="-128"/>
              </a:rPr>
              <a:t>Pastor’</a:t>
            </a:r>
            <a:r>
              <a:rPr lang="en-US" altLang="ja-JP" sz="4800" dirty="0">
                <a:effectLst>
                  <a:outerShdw blurRad="38100" dist="38100" dir="2700000" algn="tl">
                    <a:srgbClr val="C0C0C0"/>
                  </a:outerShdw>
                </a:effectLst>
                <a:ea typeface="ＭＳ Ｐゴシック" pitchFamily="34" charset="-128"/>
              </a:rPr>
              <a:t>s Role</a:t>
            </a:r>
            <a:endParaRPr lang="uk-UA" altLang="en-US" sz="4800" dirty="0">
              <a:effectLst>
                <a:outerShdw blurRad="38100" dist="38100" dir="2700000" algn="tl">
                  <a:srgbClr val="C0C0C0"/>
                </a:outerShdw>
              </a:effectLst>
              <a:ea typeface="ＭＳ Ｐゴシック" pitchFamily="34" charset="-128"/>
            </a:endParaRPr>
          </a:p>
        </p:txBody>
      </p:sp>
      <p:sp>
        <p:nvSpPr>
          <p:cNvPr id="35842" name="Text Placeholder 2"/>
          <p:cNvSpPr txBox="1">
            <a:spLocks/>
          </p:cNvSpPr>
          <p:nvPr/>
        </p:nvSpPr>
        <p:spPr bwMode="auto">
          <a:xfrm>
            <a:off x="457200" y="2152650"/>
            <a:ext cx="8359775" cy="409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ts val="1800"/>
              </a:spcBef>
              <a:buClr>
                <a:schemeClr val="accent1"/>
              </a:buClr>
              <a:buSzPct val="75000"/>
              <a:buFont typeface="Wingdings" charset="2"/>
              <a:buChar char="n"/>
              <a:defRPr sz="2000">
                <a:solidFill>
                  <a:srgbClr val="262626"/>
                </a:solidFill>
                <a:latin typeface="Calisto MT" charset="0"/>
                <a:ea typeface="ＭＳ Ｐゴシック" charset="-128"/>
              </a:defRPr>
            </a:lvl1pPr>
            <a:lvl2pPr marL="742950" indent="-285750">
              <a:spcBef>
                <a:spcPts val="600"/>
              </a:spcBef>
              <a:buClr>
                <a:schemeClr val="accent1"/>
              </a:buClr>
              <a:buSzPct val="75000"/>
              <a:buFont typeface="Wingdings" charset="2"/>
              <a:buChar char="n"/>
              <a:defRPr>
                <a:solidFill>
                  <a:srgbClr val="262626"/>
                </a:solidFill>
                <a:latin typeface="Calisto MT" charset="0"/>
                <a:ea typeface="ＭＳ Ｐゴシック" charset="-128"/>
              </a:defRPr>
            </a:lvl2pPr>
            <a:lvl3pPr marL="1143000" indent="-228600">
              <a:spcBef>
                <a:spcPts val="600"/>
              </a:spcBef>
              <a:buClr>
                <a:schemeClr val="accent1"/>
              </a:buClr>
              <a:buSzPct val="75000"/>
              <a:buFont typeface="Wingdings" charset="2"/>
              <a:buChar char="n"/>
              <a:defRPr>
                <a:solidFill>
                  <a:srgbClr val="262626"/>
                </a:solidFill>
                <a:latin typeface="Calisto MT" charset="0"/>
                <a:ea typeface="ＭＳ Ｐゴシック" charset="-128"/>
              </a:defRPr>
            </a:lvl3pPr>
            <a:lvl4pPr marL="1600200" indent="-228600">
              <a:spcBef>
                <a:spcPts val="600"/>
              </a:spcBef>
              <a:buClr>
                <a:schemeClr val="accent1"/>
              </a:buClr>
              <a:buSzPct val="75000"/>
              <a:buFont typeface="Wingdings" charset="2"/>
              <a:buChar char="n"/>
              <a:defRPr>
                <a:solidFill>
                  <a:srgbClr val="262626"/>
                </a:solidFill>
                <a:latin typeface="Calisto MT" charset="0"/>
                <a:ea typeface="ＭＳ Ｐゴシック" charset="-128"/>
              </a:defRPr>
            </a:lvl4pPr>
            <a:lvl5pPr marL="2057400" indent="-228600">
              <a:spcBef>
                <a:spcPts val="600"/>
              </a:spcBef>
              <a:buClr>
                <a:schemeClr val="accent1"/>
              </a:buClr>
              <a:buSzPct val="75000"/>
              <a:buFont typeface="Wingdings" charset="2"/>
              <a:buChar char="n"/>
              <a:defRPr>
                <a:solidFill>
                  <a:srgbClr val="262626"/>
                </a:solidFill>
                <a:latin typeface="Calisto MT" charset="0"/>
                <a:ea typeface="ＭＳ Ｐゴシック" charset="-128"/>
              </a:defRPr>
            </a:lvl5pPr>
            <a:lvl6pPr marL="2514600" indent="-228600" eaLnBrk="0" fontAlgn="base" hangingPunct="0">
              <a:spcBef>
                <a:spcPts val="600"/>
              </a:spcBef>
              <a:spcAft>
                <a:spcPct val="0"/>
              </a:spcAft>
              <a:buClr>
                <a:schemeClr val="accent1"/>
              </a:buClr>
              <a:buSzPct val="75000"/>
              <a:buFont typeface="Wingdings" charset="2"/>
              <a:buChar char="n"/>
              <a:defRPr>
                <a:solidFill>
                  <a:srgbClr val="262626"/>
                </a:solidFill>
                <a:latin typeface="Calisto MT" charset="0"/>
                <a:ea typeface="ＭＳ Ｐゴシック" charset="-128"/>
              </a:defRPr>
            </a:lvl6pPr>
            <a:lvl7pPr marL="2971800" indent="-228600" eaLnBrk="0" fontAlgn="base" hangingPunct="0">
              <a:spcBef>
                <a:spcPts val="600"/>
              </a:spcBef>
              <a:spcAft>
                <a:spcPct val="0"/>
              </a:spcAft>
              <a:buClr>
                <a:schemeClr val="accent1"/>
              </a:buClr>
              <a:buSzPct val="75000"/>
              <a:buFont typeface="Wingdings" charset="2"/>
              <a:buChar char="n"/>
              <a:defRPr>
                <a:solidFill>
                  <a:srgbClr val="262626"/>
                </a:solidFill>
                <a:latin typeface="Calisto MT" charset="0"/>
                <a:ea typeface="ＭＳ Ｐゴシック" charset="-128"/>
              </a:defRPr>
            </a:lvl7pPr>
            <a:lvl8pPr marL="3429000" indent="-228600" eaLnBrk="0" fontAlgn="base" hangingPunct="0">
              <a:spcBef>
                <a:spcPts val="600"/>
              </a:spcBef>
              <a:spcAft>
                <a:spcPct val="0"/>
              </a:spcAft>
              <a:buClr>
                <a:schemeClr val="accent1"/>
              </a:buClr>
              <a:buSzPct val="75000"/>
              <a:buFont typeface="Wingdings" charset="2"/>
              <a:buChar char="n"/>
              <a:defRPr>
                <a:solidFill>
                  <a:srgbClr val="262626"/>
                </a:solidFill>
                <a:latin typeface="Calisto MT" charset="0"/>
                <a:ea typeface="ＭＳ Ｐゴシック" charset="-128"/>
              </a:defRPr>
            </a:lvl8pPr>
            <a:lvl9pPr marL="3886200" indent="-228600" eaLnBrk="0" fontAlgn="base" hangingPunct="0">
              <a:spcBef>
                <a:spcPts val="600"/>
              </a:spcBef>
              <a:spcAft>
                <a:spcPct val="0"/>
              </a:spcAft>
              <a:buClr>
                <a:schemeClr val="accent1"/>
              </a:buClr>
              <a:buSzPct val="75000"/>
              <a:buFont typeface="Wingdings" charset="2"/>
              <a:buChar char="n"/>
              <a:defRPr>
                <a:solidFill>
                  <a:srgbClr val="262626"/>
                </a:solidFill>
                <a:latin typeface="Calisto MT" charset="0"/>
                <a:ea typeface="ＭＳ Ｐゴシック" charset="-128"/>
              </a:defRPr>
            </a:lvl9pPr>
          </a:lstStyle>
          <a:p>
            <a:pPr defTabSz="914400">
              <a:lnSpc>
                <a:spcPct val="90000"/>
              </a:lnSpc>
              <a:spcBef>
                <a:spcPts val="1875"/>
              </a:spcBef>
              <a:buClrTx/>
              <a:buSzTx/>
              <a:buFont typeface="Arial" charset="0"/>
              <a:buChar char="•"/>
            </a:pPr>
            <a:r>
              <a:rPr lang="en-US" altLang="en-US" sz="2800" dirty="0">
                <a:solidFill>
                  <a:srgbClr val="080808"/>
                </a:solidFill>
              </a:rPr>
              <a:t>Spiritual Leader/Shepherd </a:t>
            </a:r>
          </a:p>
          <a:p>
            <a:pPr defTabSz="914400">
              <a:lnSpc>
                <a:spcPct val="90000"/>
              </a:lnSpc>
              <a:spcBef>
                <a:spcPts val="1875"/>
              </a:spcBef>
              <a:buClrTx/>
              <a:buSzTx/>
              <a:buFont typeface="Arial" charset="0"/>
              <a:buChar char="•"/>
            </a:pPr>
            <a:r>
              <a:rPr lang="en-US" altLang="en-US" sz="2800" dirty="0">
                <a:solidFill>
                  <a:srgbClr val="080808"/>
                </a:solidFill>
              </a:rPr>
              <a:t>Mission Keeper</a:t>
            </a:r>
          </a:p>
          <a:p>
            <a:pPr defTabSz="914400">
              <a:lnSpc>
                <a:spcPct val="90000"/>
              </a:lnSpc>
              <a:spcBef>
                <a:spcPts val="1875"/>
              </a:spcBef>
              <a:buClrTx/>
              <a:buSzTx/>
              <a:buFont typeface="Arial" charset="0"/>
              <a:buChar char="•"/>
            </a:pPr>
            <a:r>
              <a:rPr lang="en-US" altLang="en-US" sz="2800" dirty="0">
                <a:solidFill>
                  <a:srgbClr val="080808"/>
                </a:solidFill>
              </a:rPr>
              <a:t>Vision Caster </a:t>
            </a:r>
          </a:p>
          <a:p>
            <a:pPr defTabSz="914400">
              <a:lnSpc>
                <a:spcPct val="90000"/>
              </a:lnSpc>
              <a:spcBef>
                <a:spcPts val="1875"/>
              </a:spcBef>
              <a:buClrTx/>
              <a:buSzTx/>
              <a:buFont typeface="Arial" charset="0"/>
              <a:buChar char="•"/>
            </a:pPr>
            <a:r>
              <a:rPr lang="en-US" altLang="en-US" sz="2800" dirty="0">
                <a:solidFill>
                  <a:srgbClr val="080808"/>
                </a:solidFill>
              </a:rPr>
              <a:t>Servant Evangelist </a:t>
            </a:r>
          </a:p>
          <a:p>
            <a:pPr defTabSz="914400">
              <a:lnSpc>
                <a:spcPct val="90000"/>
              </a:lnSpc>
              <a:spcBef>
                <a:spcPts val="1875"/>
              </a:spcBef>
              <a:buClrTx/>
              <a:buSzTx/>
              <a:buFont typeface="Arial" charset="0"/>
              <a:buChar char="•"/>
            </a:pPr>
            <a:r>
              <a:rPr lang="en-US" altLang="en-US" sz="2800" dirty="0">
                <a:solidFill>
                  <a:srgbClr val="080808"/>
                </a:solidFill>
              </a:rPr>
              <a:t>Stewardship Captain</a:t>
            </a:r>
          </a:p>
          <a:p>
            <a:pPr defTabSz="914400">
              <a:lnSpc>
                <a:spcPct val="90000"/>
              </a:lnSpc>
              <a:spcBef>
                <a:spcPts val="1875"/>
              </a:spcBef>
              <a:buClrTx/>
              <a:buSzTx/>
              <a:buFont typeface="Arial" charset="0"/>
              <a:buChar char="•"/>
            </a:pPr>
            <a:r>
              <a:rPr lang="en-US" altLang="en-US" sz="2800" dirty="0">
                <a:solidFill>
                  <a:srgbClr val="080808"/>
                </a:solidFill>
              </a:rPr>
              <a:t>Reaching Recruiter</a:t>
            </a:r>
          </a:p>
          <a:p>
            <a:pPr defTabSz="914400">
              <a:lnSpc>
                <a:spcPct val="90000"/>
              </a:lnSpc>
              <a:spcBef>
                <a:spcPts val="1875"/>
              </a:spcBef>
              <a:buClrTx/>
              <a:buSzTx/>
              <a:buFont typeface="Arial" charset="0"/>
              <a:buChar char="•"/>
            </a:pPr>
            <a:r>
              <a:rPr lang="en-US" altLang="en-US" sz="2800" dirty="0">
                <a:solidFill>
                  <a:srgbClr val="080808"/>
                </a:solidFill>
              </a:rPr>
              <a:t>Develops Leaders (Staff, Board, New Leaders)</a:t>
            </a:r>
          </a:p>
        </p:txBody>
      </p:sp>
      <p:pic>
        <p:nvPicPr>
          <p:cNvPr id="35843" name="Picture 5" descr="levdev.jp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19550" y="2543175"/>
            <a:ext cx="5219700" cy="387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22772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0" y="600856"/>
            <a:ext cx="9144000" cy="1304144"/>
          </a:xfrm>
        </p:spPr>
        <p:txBody>
          <a:bodyPr>
            <a:noAutofit/>
          </a:bodyPr>
          <a:lstStyle/>
          <a:p>
            <a:pPr algn="ctr" eaLnBrk="1" hangingPunct="1">
              <a:defRPr/>
            </a:pPr>
            <a:r>
              <a:rPr lang="en-US" altLang="en-US" sz="4800" b="1">
                <a:effectLst>
                  <a:outerShdw blurRad="38100" dist="38100" dir="2700000" algn="tl">
                    <a:srgbClr val="C0C0C0"/>
                  </a:outerShdw>
                </a:effectLst>
                <a:ea typeface="ＭＳ Ｐゴシック" pitchFamily="34" charset="-128"/>
              </a:rPr>
              <a:t>Structure</a:t>
            </a:r>
            <a:endParaRPr lang="en-US" altLang="en-US" sz="4800" b="1" dirty="0">
              <a:effectLst>
                <a:outerShdw blurRad="38100" dist="38100" dir="2700000" algn="tl">
                  <a:srgbClr val="C0C0C0"/>
                </a:outerShdw>
              </a:effectLst>
              <a:ea typeface="ＭＳ Ｐゴシック" pitchFamily="34" charset="-128"/>
            </a:endParaRPr>
          </a:p>
        </p:txBody>
      </p:sp>
      <p:sp>
        <p:nvSpPr>
          <p:cNvPr id="39938" name="Rectangle 3"/>
          <p:cNvSpPr>
            <a:spLocks noGrp="1" noChangeArrowheads="1"/>
          </p:cNvSpPr>
          <p:nvPr>
            <p:ph idx="1"/>
          </p:nvPr>
        </p:nvSpPr>
        <p:spPr>
          <a:xfrm>
            <a:off x="179387" y="1905000"/>
            <a:ext cx="8964613" cy="4001124"/>
          </a:xfrm>
        </p:spPr>
        <p:txBody>
          <a:bodyPr/>
          <a:lstStyle/>
          <a:p>
            <a:pPr indent="0" eaLnBrk="1" hangingPunct="1">
              <a:buFont typeface="Wingdings" charset="2"/>
              <a:buNone/>
            </a:pPr>
            <a:r>
              <a:rPr lang="en-US" altLang="en-US" b="1">
                <a:solidFill>
                  <a:srgbClr val="080808"/>
                </a:solidFill>
                <a:ea typeface="ＭＳ Ｐゴシック" charset="-128"/>
              </a:rPr>
              <a:t>Structure </a:t>
            </a:r>
            <a:r>
              <a:rPr lang="en-US" altLang="en-US">
                <a:solidFill>
                  <a:srgbClr val="080808"/>
                </a:solidFill>
                <a:ea typeface="ＭＳ Ｐゴシック" charset="-128"/>
              </a:rPr>
              <a:t>= the design and arrangement of tangible factors in time and space. </a:t>
            </a:r>
            <a:endParaRPr lang="en-US" altLang="en-US" b="1">
              <a:solidFill>
                <a:srgbClr val="080808"/>
              </a:solidFill>
              <a:ea typeface="ＭＳ Ｐゴシック" charset="-128"/>
            </a:endParaRPr>
          </a:p>
          <a:p>
            <a:pPr indent="0" eaLnBrk="1" hangingPunct="1">
              <a:spcBef>
                <a:spcPts val="2063"/>
              </a:spcBef>
              <a:buFont typeface="Wingdings" charset="2"/>
              <a:buNone/>
            </a:pPr>
            <a:r>
              <a:rPr lang="en-US" altLang="en-US" sz="3600">
                <a:solidFill>
                  <a:srgbClr val="080808"/>
                </a:solidFill>
                <a:ea typeface="ＭＳ Ｐゴシック" charset="-128"/>
              </a:rPr>
              <a:t>Forms of Structure:</a:t>
            </a:r>
          </a:p>
          <a:p>
            <a:pPr indent="0" eaLnBrk="1" hangingPunct="1">
              <a:spcBef>
                <a:spcPts val="2063"/>
              </a:spcBef>
            </a:pPr>
            <a:r>
              <a:rPr lang="en-US" altLang="en-US" sz="3600">
                <a:solidFill>
                  <a:srgbClr val="080808"/>
                </a:solidFill>
                <a:ea typeface="ＭＳ Ｐゴシック" charset="-128"/>
              </a:rPr>
              <a:t> Budgets / Finances</a:t>
            </a:r>
          </a:p>
          <a:p>
            <a:pPr indent="0" eaLnBrk="1" hangingPunct="1">
              <a:spcBef>
                <a:spcPts val="2063"/>
              </a:spcBef>
            </a:pPr>
            <a:r>
              <a:rPr lang="en-US" altLang="en-US" sz="3600">
                <a:solidFill>
                  <a:srgbClr val="080808"/>
                </a:solidFill>
                <a:ea typeface="ＭＳ Ｐゴシック" charset="-128"/>
              </a:rPr>
              <a:t> Calendar</a:t>
            </a:r>
          </a:p>
          <a:p>
            <a:pPr indent="0" eaLnBrk="1" hangingPunct="1">
              <a:spcBef>
                <a:spcPts val="2063"/>
              </a:spcBef>
            </a:pPr>
            <a:r>
              <a:rPr lang="en-US" altLang="en-US" sz="3600">
                <a:solidFill>
                  <a:srgbClr val="080808"/>
                </a:solidFill>
                <a:ea typeface="ＭＳ Ｐゴシック" charset="-128"/>
              </a:rPr>
              <a:t> Facility / Buildings</a:t>
            </a:r>
            <a:r>
              <a:rPr lang="en-US" altLang="en-US" sz="3600">
                <a:solidFill>
                  <a:schemeClr val="tx1"/>
                </a:solidFill>
                <a:ea typeface="ＭＳ Ｐゴシック" charset="-128"/>
              </a:rPr>
              <a:t> </a:t>
            </a:r>
            <a:endParaRPr lang="en-US" altLang="en-US" sz="3600" dirty="0">
              <a:solidFill>
                <a:schemeClr val="tx1"/>
              </a:solidFill>
              <a:ea typeface="ＭＳ Ｐゴシック" charset="-128"/>
            </a:endParaRPr>
          </a:p>
        </p:txBody>
      </p:sp>
      <p:pic>
        <p:nvPicPr>
          <p:cNvPr id="39939" name="Picture 2" descr="C:\Users\kwillard\AppData\Local\Microsoft\Windows\Temporary Internet Files\Content.IE5\Z73T60VK\MCBD19638_0000[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2438400"/>
            <a:ext cx="2546350" cy="195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55482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Oval 71">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0544" y="847600"/>
            <a:ext cx="3464954"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690" name="Rectangle 2"/>
          <p:cNvSpPr>
            <a:spLocks noGrp="1" noChangeArrowheads="1"/>
          </p:cNvSpPr>
          <p:nvPr>
            <p:ph type="title"/>
          </p:nvPr>
        </p:nvSpPr>
        <p:spPr>
          <a:xfrm>
            <a:off x="1041958" y="1233241"/>
            <a:ext cx="2430380" cy="4064628"/>
          </a:xfrm>
        </p:spPr>
        <p:txBody>
          <a:bodyPr>
            <a:normAutofit/>
          </a:bodyPr>
          <a:lstStyle/>
          <a:p>
            <a:pPr eaLnBrk="1" hangingPunct="1">
              <a:defRPr/>
            </a:pPr>
            <a:r>
              <a:rPr lang="en-US" altLang="en-US" b="1">
                <a:solidFill>
                  <a:schemeClr val="bg1"/>
                </a:solidFill>
                <a:effectLst>
                  <a:outerShdw blurRad="38100" dist="38100" dir="2700000" algn="tl">
                    <a:srgbClr val="C0C0C0"/>
                  </a:outerShdw>
                </a:effectLst>
                <a:ea typeface="ＭＳ Ｐゴシック" pitchFamily="34" charset="-128"/>
              </a:rPr>
              <a:t>Structure &amp; Changing Generations</a:t>
            </a:r>
          </a:p>
        </p:txBody>
      </p:sp>
      <p:sp>
        <p:nvSpPr>
          <p:cNvPr id="74" name="Freeform: Shape 73">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7896" y="0"/>
            <a:ext cx="866357"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Freeform: Shape 75">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971133" y="-1"/>
            <a:ext cx="130305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rgbClr val="70AD47"/>
          </a:solidFill>
          <a:ln w="9525"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19805"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986" name="Rectangle 3"/>
          <p:cNvSpPr>
            <a:spLocks noGrp="1" noChangeArrowheads="1"/>
          </p:cNvSpPr>
          <p:nvPr>
            <p:ph idx="1"/>
          </p:nvPr>
        </p:nvSpPr>
        <p:spPr>
          <a:xfrm>
            <a:off x="4018276" y="1084560"/>
            <a:ext cx="4855902" cy="5301249"/>
          </a:xfrm>
        </p:spPr>
        <p:txBody>
          <a:bodyPr anchor="t">
            <a:normAutofit fontScale="92500" lnSpcReduction="10000"/>
          </a:bodyPr>
          <a:lstStyle/>
          <a:p>
            <a:pPr indent="0">
              <a:buNone/>
            </a:pPr>
            <a:r>
              <a:rPr lang="en-US" altLang="en-US" sz="4000" dirty="0">
                <a:ea typeface="ＭＳ Ｐゴシック" charset="-128"/>
              </a:rPr>
              <a:t>Post WWII – Baby Boomers – Gen X – Millennials …</a:t>
            </a:r>
          </a:p>
          <a:p>
            <a:pPr indent="0">
              <a:buNone/>
            </a:pPr>
            <a:r>
              <a:rPr lang="en-US" altLang="en-US" sz="4000" dirty="0">
                <a:ea typeface="ＭＳ Ｐゴシック" charset="-128"/>
              </a:rPr>
              <a:t>The WAY we do church is changing</a:t>
            </a:r>
          </a:p>
          <a:p>
            <a:pPr indent="0">
              <a:spcBef>
                <a:spcPts val="2063"/>
              </a:spcBef>
            </a:pPr>
            <a:r>
              <a:rPr lang="en-US" altLang="en-US" sz="4000" dirty="0">
                <a:ea typeface="ＭＳ Ｐゴシック" charset="-128"/>
              </a:rPr>
              <a:t> Attendance vs membership</a:t>
            </a:r>
          </a:p>
          <a:p>
            <a:pPr indent="0">
              <a:spcBef>
                <a:spcPts val="2063"/>
              </a:spcBef>
            </a:pPr>
            <a:r>
              <a:rPr lang="en-US" altLang="en-US" sz="4000" dirty="0">
                <a:ea typeface="ＭＳ Ｐゴシック" charset="-128"/>
              </a:rPr>
              <a:t> Minimal Meetings</a:t>
            </a:r>
          </a:p>
          <a:p>
            <a:pPr indent="0">
              <a:spcBef>
                <a:spcPts val="2063"/>
              </a:spcBef>
            </a:pPr>
            <a:r>
              <a:rPr lang="en-US" altLang="en-US" sz="4000" dirty="0">
                <a:ea typeface="ＭＳ Ｐゴシック" charset="-128"/>
              </a:rPr>
              <a:t> Committees to Teams</a:t>
            </a:r>
            <a:r>
              <a:rPr lang="en-US" altLang="en-US" dirty="0">
                <a:ea typeface="ＭＳ Ｐゴシック" charset="-128"/>
              </a:rPr>
              <a:t> </a:t>
            </a:r>
          </a:p>
        </p:txBody>
      </p:sp>
      <p:sp>
        <p:nvSpPr>
          <p:cNvPr id="80" name="Freeform: Shape 79">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161135"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rgbClr val="70AD47"/>
          </a:solidFill>
          <a:ln w="9525"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553792" y="5717905"/>
            <a:ext cx="1328706"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rgbClr val="FFC000"/>
          </a:solidFill>
          <a:ln w="9525"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99729" y="6258755"/>
            <a:ext cx="1174455"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17473814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491490" y="365125"/>
            <a:ext cx="3840085" cy="1692794"/>
          </a:xfrm>
        </p:spPr>
        <p:txBody>
          <a:bodyPr>
            <a:normAutofit/>
          </a:bodyPr>
          <a:lstStyle/>
          <a:p>
            <a:pPr eaLnBrk="1" hangingPunct="1">
              <a:defRPr/>
            </a:pPr>
            <a:r>
              <a:rPr lang="en-US" altLang="en-US" b="1">
                <a:effectLst>
                  <a:outerShdw blurRad="38100" dist="38100" dir="2700000" algn="tl">
                    <a:srgbClr val="C0C0C0"/>
                  </a:outerShdw>
                </a:effectLst>
                <a:ea typeface="ＭＳ Ｐゴシック" pitchFamily="34" charset="-128"/>
              </a:rPr>
              <a:t>Problem with Many Structures</a:t>
            </a:r>
          </a:p>
        </p:txBody>
      </p:sp>
      <p:cxnSp>
        <p:nvCxnSpPr>
          <p:cNvPr id="72" name="Straight Arrow Connector 71">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490" y="2316480"/>
            <a:ext cx="3429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44034" name="Rectangle 3"/>
          <p:cNvSpPr>
            <a:spLocks noGrp="1" noChangeArrowheads="1"/>
          </p:cNvSpPr>
          <p:nvPr>
            <p:ph idx="1"/>
          </p:nvPr>
        </p:nvSpPr>
        <p:spPr>
          <a:xfrm>
            <a:off x="491490" y="2575034"/>
            <a:ext cx="3840085" cy="3462228"/>
          </a:xfrm>
        </p:spPr>
        <p:txBody>
          <a:bodyPr>
            <a:normAutofit/>
          </a:bodyPr>
          <a:lstStyle/>
          <a:p>
            <a:pPr indent="-365125" eaLnBrk="1" hangingPunct="1">
              <a:spcBef>
                <a:spcPts val="2500"/>
              </a:spcBef>
            </a:pPr>
            <a:r>
              <a:rPr lang="en-US" altLang="en-US" sz="1600">
                <a:ea typeface="ＭＳ Ｐゴシック" charset="-128"/>
              </a:rPr>
              <a:t>Promotes disunity and enables dysfunction</a:t>
            </a:r>
          </a:p>
          <a:p>
            <a:pPr indent="-365125" eaLnBrk="1" hangingPunct="1">
              <a:spcBef>
                <a:spcPts val="2500"/>
              </a:spcBef>
            </a:pPr>
            <a:r>
              <a:rPr lang="en-US" altLang="en-US" sz="1600">
                <a:ea typeface="ＭＳ Ｐゴシック" charset="-128"/>
              </a:rPr>
              <a:t>Clear lines of authority…but no clear lines of accountability</a:t>
            </a:r>
          </a:p>
          <a:p>
            <a:pPr indent="-365125" eaLnBrk="1" hangingPunct="1">
              <a:spcBef>
                <a:spcPts val="2500"/>
              </a:spcBef>
            </a:pPr>
            <a:r>
              <a:rPr lang="en-US" altLang="en-US" sz="1600">
                <a:ea typeface="ＭＳ Ｐゴシック" charset="-128"/>
              </a:rPr>
              <a:t>All responsibility on the pastor, but has little or no authority </a:t>
            </a:r>
          </a:p>
          <a:p>
            <a:pPr indent="-365125" eaLnBrk="1" hangingPunct="1">
              <a:spcBef>
                <a:spcPts val="2500"/>
              </a:spcBef>
            </a:pPr>
            <a:r>
              <a:rPr lang="en-US" altLang="en-US" sz="1600">
                <a:ea typeface="ＭＳ Ｐゴシック" charset="-128"/>
              </a:rPr>
              <a:t>Nearly impossible to make difficult and timely decisions</a:t>
            </a:r>
          </a:p>
        </p:txBody>
      </p:sp>
      <p:pic>
        <p:nvPicPr>
          <p:cNvPr id="4" name="Picture 3" descr="accountable_newsletter.jpg"/>
          <p:cNvPicPr>
            <a:picLocks noChangeAspect="1"/>
          </p:cNvPicPr>
          <p:nvPr/>
        </p:nvPicPr>
        <p:blipFill rotWithShape="1">
          <a:blip r:embed="rId3" cstate="email"/>
          <a:srcRect r="1" b="3010"/>
          <a:stretch/>
        </p:blipFill>
        <p:spPr>
          <a:xfrm>
            <a:off x="4409136" y="10"/>
            <a:ext cx="4734863"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5639629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0" y="0"/>
            <a:ext cx="9144000" cy="1905000"/>
          </a:xfrm>
        </p:spPr>
        <p:txBody>
          <a:bodyPr>
            <a:noAutofit/>
          </a:bodyPr>
          <a:lstStyle/>
          <a:p>
            <a:pPr algn="ctr" eaLnBrk="1" hangingPunct="1">
              <a:defRPr/>
            </a:pPr>
            <a:r>
              <a:rPr lang="en-US" altLang="en-US" sz="4800" b="1" dirty="0">
                <a:effectLst>
                  <a:outerShdw blurRad="38100" dist="38100" dir="2700000" algn="tl">
                    <a:srgbClr val="C0C0C0"/>
                  </a:outerShdw>
                </a:effectLst>
                <a:ea typeface="ＭＳ Ｐゴシック" pitchFamily="34" charset="-128"/>
              </a:rPr>
              <a:t>Ex. of Problems with </a:t>
            </a:r>
            <a:br>
              <a:rPr lang="en-US" altLang="en-US" sz="4800" b="1" dirty="0">
                <a:effectLst>
                  <a:outerShdw blurRad="38100" dist="38100" dir="2700000" algn="tl">
                    <a:srgbClr val="C0C0C0"/>
                  </a:outerShdw>
                </a:effectLst>
                <a:ea typeface="ＭＳ Ｐゴシック" pitchFamily="34" charset="-128"/>
              </a:rPr>
            </a:br>
            <a:r>
              <a:rPr lang="en-US" altLang="en-US" sz="4800" b="1" dirty="0">
                <a:effectLst>
                  <a:outerShdw blurRad="38100" dist="38100" dir="2700000" algn="tl">
                    <a:srgbClr val="C0C0C0"/>
                  </a:outerShdw>
                </a:effectLst>
                <a:ea typeface="ＭＳ Ｐゴシック" pitchFamily="34" charset="-128"/>
              </a:rPr>
              <a:t>Many Structures</a:t>
            </a:r>
          </a:p>
        </p:txBody>
      </p:sp>
      <p:sp>
        <p:nvSpPr>
          <p:cNvPr id="6" name="Title 1"/>
          <p:cNvSpPr txBox="1">
            <a:spLocks/>
          </p:cNvSpPr>
          <p:nvPr/>
        </p:nvSpPr>
        <p:spPr bwMode="auto">
          <a:xfrm>
            <a:off x="2628900" y="3983636"/>
            <a:ext cx="3886200" cy="1292225"/>
          </a:xfrm>
          <a:prstGeom prst="rect">
            <a:avLst/>
          </a:prstGeom>
          <a:noFill/>
          <a:ln w="9525">
            <a:noFill/>
            <a:miter lim="800000"/>
            <a:headEnd/>
            <a:tailEnd/>
          </a:ln>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r>
              <a:rPr lang="en-US" altLang="en-US" sz="7200" b="1" i="1" dirty="0">
                <a:solidFill>
                  <a:srgbClr val="FF0000"/>
                </a:solidFill>
                <a:effectLst>
                  <a:outerShdw blurRad="38100" dist="38100" dir="2700000" algn="tl">
                    <a:srgbClr val="C0C0C0"/>
                  </a:outerShdw>
                </a:effectLst>
                <a:latin typeface="Calibri" pitchFamily="34" charset="0"/>
              </a:rPr>
              <a:t>Anarchy</a:t>
            </a:r>
          </a:p>
        </p:txBody>
      </p:sp>
      <p:sp>
        <p:nvSpPr>
          <p:cNvPr id="7" name="Title 1"/>
          <p:cNvSpPr txBox="1">
            <a:spLocks/>
          </p:cNvSpPr>
          <p:nvPr/>
        </p:nvSpPr>
        <p:spPr bwMode="auto">
          <a:xfrm>
            <a:off x="1758846" y="1951220"/>
            <a:ext cx="5334000" cy="1292225"/>
          </a:xfrm>
          <a:prstGeom prst="rect">
            <a:avLst/>
          </a:prstGeom>
          <a:noFill/>
          <a:ln w="9525">
            <a:noFill/>
            <a:miter lim="800000"/>
            <a:headEnd/>
            <a:tailEnd/>
          </a:ln>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914400">
              <a:defRPr/>
            </a:pPr>
            <a:r>
              <a:rPr lang="en-US" altLang="en-US" sz="7200" b="1" i="1" dirty="0">
                <a:solidFill>
                  <a:srgbClr val="FFC000"/>
                </a:solidFill>
                <a:effectLst>
                  <a:outerShdw blurRad="38100" dist="38100" dir="2700000" algn="tl">
                    <a:srgbClr val="C0C0C0"/>
                  </a:outerShdw>
                </a:effectLst>
                <a:latin typeface="Calibri" pitchFamily="34" charset="0"/>
              </a:rPr>
              <a:t>Inward Focus</a:t>
            </a:r>
          </a:p>
        </p:txBody>
      </p:sp>
    </p:spTree>
    <p:extLst>
      <p:ext uri="{BB962C8B-B14F-4D97-AF65-F5344CB8AC3E}">
        <p14:creationId xmlns:p14="http://schemas.microsoft.com/office/powerpoint/2010/main" val="1939557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0" y="0"/>
            <a:ext cx="9144000" cy="1905000"/>
          </a:xfrm>
        </p:spPr>
        <p:txBody>
          <a:bodyPr>
            <a:noAutofit/>
          </a:bodyPr>
          <a:lstStyle/>
          <a:p>
            <a:pPr algn="ctr" eaLnBrk="1" hangingPunct="1">
              <a:defRPr/>
            </a:pPr>
            <a:r>
              <a:rPr lang="en-US" altLang="en-US" sz="4800" b="1">
                <a:effectLst>
                  <a:outerShdw blurRad="38100" dist="38100" dir="2700000" algn="tl">
                    <a:srgbClr val="C0C0C0"/>
                  </a:outerShdw>
                </a:effectLst>
                <a:ea typeface="ＭＳ Ｐゴシック" pitchFamily="34" charset="-128"/>
              </a:rPr>
              <a:t>Problem with Many Structures</a:t>
            </a:r>
          </a:p>
        </p:txBody>
      </p:sp>
      <p:sp>
        <p:nvSpPr>
          <p:cNvPr id="48130" name="Content Placeholder 2"/>
          <p:cNvSpPr>
            <a:spLocks noGrp="1"/>
          </p:cNvSpPr>
          <p:nvPr>
            <p:ph idx="1"/>
          </p:nvPr>
        </p:nvSpPr>
        <p:spPr>
          <a:xfrm>
            <a:off x="3657600" y="3276600"/>
            <a:ext cx="3819525" cy="2379663"/>
          </a:xfrm>
        </p:spPr>
        <p:txBody>
          <a:bodyPr/>
          <a:lstStyle/>
          <a:p>
            <a:pPr algn="ctr" eaLnBrk="1" hangingPunct="1">
              <a:buFontTx/>
              <a:buNone/>
            </a:pPr>
            <a:r>
              <a:rPr lang="en-US" altLang="en-US" sz="3600" b="1">
                <a:ea typeface="ＭＳ Ｐゴシック" charset="-128"/>
              </a:rPr>
              <a:t>Hard to win if you’re not in the game</a:t>
            </a:r>
          </a:p>
          <a:p>
            <a:pPr eaLnBrk="1" hangingPunct="1">
              <a:buFontTx/>
              <a:buNone/>
            </a:pPr>
            <a:endParaRPr lang="en-US" altLang="en-US">
              <a:ea typeface="ＭＳ Ｐゴシック" charset="-128"/>
            </a:endParaRPr>
          </a:p>
        </p:txBody>
      </p:sp>
      <p:sp>
        <p:nvSpPr>
          <p:cNvPr id="7" name="Title 1"/>
          <p:cNvSpPr txBox="1">
            <a:spLocks/>
          </p:cNvSpPr>
          <p:nvPr/>
        </p:nvSpPr>
        <p:spPr bwMode="auto">
          <a:xfrm>
            <a:off x="3124200" y="1905000"/>
            <a:ext cx="5334000" cy="1292225"/>
          </a:xfrm>
          <a:prstGeom prst="rect">
            <a:avLst/>
          </a:prstGeom>
          <a:noFill/>
          <a:ln w="9525">
            <a:noFill/>
            <a:miter lim="800000"/>
            <a:headEnd/>
            <a:tailEnd/>
          </a:ln>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914400">
              <a:defRPr/>
            </a:pPr>
            <a:r>
              <a:rPr lang="en-US" altLang="en-US" sz="7200" b="1" i="1">
                <a:solidFill>
                  <a:srgbClr val="FFC000"/>
                </a:solidFill>
                <a:effectLst>
                  <a:outerShdw blurRad="38100" dist="38100" dir="2700000" algn="tl">
                    <a:srgbClr val="C0C0C0"/>
                  </a:outerShdw>
                </a:effectLst>
                <a:latin typeface="Calibri" pitchFamily="34" charset="0"/>
              </a:rPr>
              <a:t>Inward Focus</a:t>
            </a:r>
          </a:p>
        </p:txBody>
      </p:sp>
      <p:pic>
        <p:nvPicPr>
          <p:cNvPr id="12" name="Picture 2" descr="http://www.almostathletes.com/wordpress/wp-content/uploads/2009/10/LT.Figurine.jpg"/>
          <p:cNvPicPr>
            <a:picLocks noChangeAspect="1" noChangeArrowheads="1"/>
          </p:cNvPicPr>
          <p:nvPr/>
        </p:nvPicPr>
        <p:blipFill>
          <a:blip r:embed="rId3" cstate="email"/>
          <a:srcRect/>
          <a:stretch>
            <a:fillRect/>
          </a:stretch>
        </p:blipFill>
        <p:spPr bwMode="auto">
          <a:xfrm>
            <a:off x="304800" y="2133600"/>
            <a:ext cx="2943965" cy="44196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40357030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1143000" y="1905000"/>
            <a:ext cx="3886200" cy="1292225"/>
          </a:xfrm>
          <a:prstGeom prst="rect">
            <a:avLst/>
          </a:prstGeom>
          <a:noFill/>
          <a:ln w="9525">
            <a:noFill/>
            <a:miter lim="800000"/>
            <a:headEnd/>
            <a:tailEnd/>
          </a:ln>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r>
              <a:rPr lang="en-US" altLang="en-US" sz="7200" b="1" i="1">
                <a:solidFill>
                  <a:srgbClr val="FF0000"/>
                </a:solidFill>
                <a:effectLst>
                  <a:outerShdw blurRad="38100" dist="38100" dir="2700000" algn="tl">
                    <a:srgbClr val="C0C0C0"/>
                  </a:outerShdw>
                </a:effectLst>
                <a:latin typeface="Calibri" pitchFamily="34" charset="0"/>
              </a:rPr>
              <a:t>Anarchy</a:t>
            </a:r>
          </a:p>
        </p:txBody>
      </p:sp>
      <p:pic>
        <p:nvPicPr>
          <p:cNvPr id="11" name="Picture 2" descr="http://4.bp.blogspot.com/_fXDyFY-3mDM/SgxMaOShisI/AAAAAAAAGgE/YQJ_UeRGJ2c/s320/confusion.jpg"/>
          <p:cNvPicPr>
            <a:picLocks noChangeAspect="1" noChangeArrowheads="1"/>
          </p:cNvPicPr>
          <p:nvPr/>
        </p:nvPicPr>
        <p:blipFill>
          <a:blip r:embed="rId3" cstate="email"/>
          <a:srcRect/>
          <a:stretch>
            <a:fillRect/>
          </a:stretch>
        </p:blipFill>
        <p:spPr bwMode="auto">
          <a:xfrm>
            <a:off x="1371600" y="3255537"/>
            <a:ext cx="3048000" cy="3221463"/>
          </a:xfrm>
          <a:prstGeom prst="roundRect">
            <a:avLst>
              <a:gd name="adj" fmla="val 16667"/>
            </a:avLst>
          </a:prstGeom>
          <a:ln>
            <a:solidFill>
              <a:srgbClr val="080808"/>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Rectangle 2"/>
          <p:cNvSpPr>
            <a:spLocks noGrp="1" noChangeArrowheads="1"/>
          </p:cNvSpPr>
          <p:nvPr>
            <p:ph type="title"/>
          </p:nvPr>
        </p:nvSpPr>
        <p:spPr>
          <a:xfrm>
            <a:off x="0" y="0"/>
            <a:ext cx="9144000" cy="1905000"/>
          </a:xfrm>
        </p:spPr>
        <p:txBody>
          <a:bodyPr>
            <a:noAutofit/>
          </a:bodyPr>
          <a:lstStyle/>
          <a:p>
            <a:pPr algn="ctr" eaLnBrk="1" hangingPunct="1">
              <a:defRPr/>
            </a:pPr>
            <a:r>
              <a:rPr lang="en-US" altLang="en-US" sz="4800" b="1">
                <a:effectLst>
                  <a:outerShdw blurRad="38100" dist="38100" dir="2700000" algn="tl">
                    <a:srgbClr val="C0C0C0"/>
                  </a:outerShdw>
                </a:effectLst>
                <a:ea typeface="ＭＳ Ｐゴシック" pitchFamily="34" charset="-128"/>
              </a:rPr>
              <a:t>Problem with Many Structures</a:t>
            </a:r>
          </a:p>
        </p:txBody>
      </p:sp>
      <p:sp>
        <p:nvSpPr>
          <p:cNvPr id="50180" name="Content Placeholder 2"/>
          <p:cNvSpPr>
            <a:spLocks noGrp="1"/>
          </p:cNvSpPr>
          <p:nvPr>
            <p:ph idx="1"/>
          </p:nvPr>
        </p:nvSpPr>
        <p:spPr>
          <a:xfrm>
            <a:off x="4876800" y="2465388"/>
            <a:ext cx="3900488" cy="4392612"/>
          </a:xfrm>
        </p:spPr>
        <p:txBody>
          <a:bodyPr/>
          <a:lstStyle/>
          <a:p>
            <a:pPr algn="ctr" eaLnBrk="1" hangingPunct="1">
              <a:buFontTx/>
              <a:buNone/>
            </a:pPr>
            <a:r>
              <a:rPr lang="en-US" altLang="en-US" sz="3600" b="1">
                <a:ea typeface="ＭＳ Ｐゴシック" charset="-128"/>
              </a:rPr>
              <a:t>Hard to win if no one is sure who’s picking the plays</a:t>
            </a:r>
          </a:p>
        </p:txBody>
      </p:sp>
    </p:spTree>
    <p:extLst>
      <p:ext uri="{BB962C8B-B14F-4D97-AF65-F5344CB8AC3E}">
        <p14:creationId xmlns:p14="http://schemas.microsoft.com/office/powerpoint/2010/main" val="37642137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00375" y="1087403"/>
            <a:ext cx="6143625" cy="5770597"/>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8369" name="Title 3"/>
          <p:cNvSpPr>
            <a:spLocks noGrp="1"/>
          </p:cNvSpPr>
          <p:nvPr>
            <p:ph type="title"/>
          </p:nvPr>
        </p:nvSpPr>
        <p:spPr>
          <a:xfrm>
            <a:off x="3969261" y="1915947"/>
            <a:ext cx="4942280" cy="2387600"/>
          </a:xfrm>
        </p:spPr>
        <p:txBody>
          <a:bodyPr vert="horz" lIns="91440" tIns="45720" rIns="91440" bIns="45720" rtlCol="0" anchor="b">
            <a:normAutofit/>
          </a:bodyPr>
          <a:lstStyle/>
          <a:p>
            <a:pPr algn="r" defTabSz="914400"/>
            <a:r>
              <a:rPr lang="en-US" altLang="en-US" sz="5600" kern="1200" dirty="0">
                <a:solidFill>
                  <a:schemeClr val="bg1"/>
                </a:solidFill>
                <a:latin typeface="+mj-lt"/>
                <a:ea typeface="+mj-ea"/>
                <a:cs typeface="+mj-cs"/>
              </a:rPr>
              <a:t>There is another way . . . </a:t>
            </a:r>
          </a:p>
        </p:txBody>
      </p:sp>
      <p:sp>
        <p:nvSpPr>
          <p:cNvPr id="58370" name="Subtitle 4"/>
          <p:cNvSpPr>
            <a:spLocks noGrp="1"/>
          </p:cNvSpPr>
          <p:nvPr>
            <p:ph type="body" idx="1"/>
          </p:nvPr>
        </p:nvSpPr>
        <p:spPr>
          <a:xfrm>
            <a:off x="3820140" y="5224337"/>
            <a:ext cx="4942280" cy="1329443"/>
          </a:xfrm>
        </p:spPr>
        <p:txBody>
          <a:bodyPr vert="horz" lIns="91440" tIns="45720" rIns="91440" bIns="45720" rtlCol="0">
            <a:normAutofit/>
          </a:bodyPr>
          <a:lstStyle/>
          <a:p>
            <a:pPr algn="r" defTabSz="914400">
              <a:spcBef>
                <a:spcPts val="1000"/>
              </a:spcBef>
            </a:pPr>
            <a:r>
              <a:rPr lang="en-US" altLang="en-US" sz="4000" dirty="0">
                <a:solidFill>
                  <a:schemeClr val="bg1"/>
                </a:solidFill>
              </a:rPr>
              <a:t>U</a:t>
            </a:r>
            <a:r>
              <a:rPr lang="en-US" altLang="en-US" sz="4000" kern="1200" dirty="0">
                <a:solidFill>
                  <a:schemeClr val="bg1"/>
                </a:solidFill>
                <a:latin typeface="+mn-lt"/>
                <a:ea typeface="+mn-ea"/>
                <a:cs typeface="+mn-cs"/>
              </a:rPr>
              <a:t>NIFIED Board Model </a:t>
            </a:r>
          </a:p>
          <a:p>
            <a:pPr algn="r" defTabSz="914400">
              <a:spcBef>
                <a:spcPts val="1000"/>
              </a:spcBef>
            </a:pPr>
            <a:r>
              <a:rPr lang="en-US" altLang="en-US" sz="2400" kern="1200" dirty="0">
                <a:solidFill>
                  <a:schemeClr val="bg1"/>
                </a:solidFill>
                <a:latin typeface="+mn-lt"/>
                <a:ea typeface="+mn-ea"/>
                <a:cs typeface="+mn-cs"/>
              </a:rPr>
              <a:t> </a:t>
            </a:r>
          </a:p>
        </p:txBody>
      </p:sp>
      <p:cxnSp>
        <p:nvCxnSpPr>
          <p:cNvPr id="137" name="Straight Connector 136">
            <a:extLst>
              <a:ext uri="{FF2B5EF4-FFF2-40B4-BE49-F238E27FC236}">
                <a16:creationId xmlns:a16="http://schemas.microsoft.com/office/drawing/2014/main" id="{266A0658-1CC4-4B0D-AAB7-A702286AFB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04680" y="183933"/>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139" name="Freeform: Shape 138">
            <a:extLst>
              <a:ext uri="{FF2B5EF4-FFF2-40B4-BE49-F238E27FC236}">
                <a16:creationId xmlns:a16="http://schemas.microsoft.com/office/drawing/2014/main" id="{A04F1504-431A-4D86-9091-AE7E4B3337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69261" y="1"/>
            <a:ext cx="1709806" cy="1267785"/>
          </a:xfrm>
          <a:custGeom>
            <a:avLst/>
            <a:gdLst>
              <a:gd name="connsiteX0" fmla="*/ 0 w 2279742"/>
              <a:gd name="connsiteY0" fmla="*/ 0 h 1267785"/>
              <a:gd name="connsiteX1" fmla="*/ 138700 w 2279742"/>
              <a:gd name="connsiteY1" fmla="*/ 0 h 1267785"/>
              <a:gd name="connsiteX2" fmla="*/ 138700 w 2279742"/>
              <a:gd name="connsiteY2" fmla="*/ 1078193 h 1267785"/>
              <a:gd name="connsiteX3" fmla="*/ 2002733 w 2279742"/>
              <a:gd name="connsiteY3" fmla="*/ 0 h 1267785"/>
              <a:gd name="connsiteX4" fmla="*/ 2279742 w 2279742"/>
              <a:gd name="connsiteY4" fmla="*/ 0 h 1267785"/>
              <a:gd name="connsiteX5" fmla="*/ 104026 w 2279742"/>
              <a:gd name="connsiteY5" fmla="*/ 1258503 h 1267785"/>
              <a:gd name="connsiteX6" fmla="*/ 69351 w 2279742"/>
              <a:gd name="connsiteY6" fmla="*/ 1267785 h 1267785"/>
              <a:gd name="connsiteX7" fmla="*/ 0 w 2279742"/>
              <a:gd name="connsiteY7" fmla="*/ 1198436 h 1267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9742" h="1267785">
                <a:moveTo>
                  <a:pt x="0" y="0"/>
                </a:moveTo>
                <a:lnTo>
                  <a:pt x="138700" y="0"/>
                </a:lnTo>
                <a:lnTo>
                  <a:pt x="138700" y="1078193"/>
                </a:lnTo>
                <a:lnTo>
                  <a:pt x="2002733" y="0"/>
                </a:lnTo>
                <a:lnTo>
                  <a:pt x="2279742" y="0"/>
                </a:lnTo>
                <a:lnTo>
                  <a:pt x="104026" y="1258503"/>
                </a:lnTo>
                <a:cubicBezTo>
                  <a:pt x="93484" y="1264595"/>
                  <a:pt x="81523" y="1267796"/>
                  <a:pt x="69351" y="1267785"/>
                </a:cubicBezTo>
                <a:cubicBezTo>
                  <a:pt x="31049" y="1267785"/>
                  <a:pt x="0" y="1236737"/>
                  <a:pt x="0" y="1198436"/>
                </a:cubicBezTo>
                <a:close/>
              </a:path>
            </a:pathLst>
          </a:custGeom>
          <a:solidFill>
            <a:schemeClr val="accent6"/>
          </a:solidFill>
          <a:ln w="9525" cap="flat">
            <a:noFill/>
            <a:prstDash val="solid"/>
            <a:miter/>
          </a:ln>
        </p:spPr>
        <p:txBody>
          <a:bodyPr rtlCol="0" anchor="ctr"/>
          <a:lstStyle/>
          <a:p>
            <a:endParaRPr lang="en-US" dirty="0"/>
          </a:p>
        </p:txBody>
      </p:sp>
      <p:sp>
        <p:nvSpPr>
          <p:cNvPr id="141" name="Freeform: Shape 140">
            <a:extLst>
              <a:ext uri="{FF2B5EF4-FFF2-40B4-BE49-F238E27FC236}">
                <a16:creationId xmlns:a16="http://schemas.microsoft.com/office/drawing/2014/main" id="{EA804283-B929-4503-802F-4585376E2B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6521" y="1"/>
            <a:ext cx="851299"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3" name="Oval 142">
            <a:extLst>
              <a:ext uri="{FF2B5EF4-FFF2-40B4-BE49-F238E27FC236}">
                <a16:creationId xmlns:a16="http://schemas.microsoft.com/office/drawing/2014/main" id="{AD3811F5-514E-49A4-B382-673ED228A4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76783" y="514898"/>
            <a:ext cx="1795013" cy="232842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5" name="Freeform: Shape 144">
            <a:extLst>
              <a:ext uri="{FF2B5EF4-FFF2-40B4-BE49-F238E27FC236}">
                <a16:creationId xmlns:a16="http://schemas.microsoft.com/office/drawing/2014/main" id="{067AD921-1CEE-4C1B-9AA3-C66D908DD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49740"/>
            <a:ext cx="889838"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147" name="Arc 146">
            <a:extLst>
              <a:ext uri="{FF2B5EF4-FFF2-40B4-BE49-F238E27FC236}">
                <a16:creationId xmlns:a16="http://schemas.microsoft.com/office/drawing/2014/main" id="{C36A08F5-3B56-47C5-A371-9187BE56E1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44333" y="4713856"/>
            <a:ext cx="4083433" cy="3062575"/>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35929158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CF97A-259F-3F41-B325-2D0F3BFF281E}"/>
              </a:ext>
            </a:extLst>
          </p:cNvPr>
          <p:cNvSpPr>
            <a:spLocks noGrp="1"/>
          </p:cNvSpPr>
          <p:nvPr>
            <p:ph type="title"/>
          </p:nvPr>
        </p:nvSpPr>
        <p:spPr/>
        <p:txBody>
          <a:bodyPr>
            <a:normAutofit/>
          </a:bodyPr>
          <a:lstStyle/>
          <a:p>
            <a:pPr algn="ctr"/>
            <a:r>
              <a:rPr lang="en-US" sz="6000" u="sng" dirty="0"/>
              <a:t>Introduction</a:t>
            </a:r>
          </a:p>
        </p:txBody>
      </p:sp>
      <p:sp>
        <p:nvSpPr>
          <p:cNvPr id="3" name="Content Placeholder 2">
            <a:extLst>
              <a:ext uri="{FF2B5EF4-FFF2-40B4-BE49-F238E27FC236}">
                <a16:creationId xmlns:a16="http://schemas.microsoft.com/office/drawing/2014/main" id="{D061B41D-F1FD-694D-AB8E-0E5656A0F4DB}"/>
              </a:ext>
            </a:extLst>
          </p:cNvPr>
          <p:cNvSpPr>
            <a:spLocks noGrp="1"/>
          </p:cNvSpPr>
          <p:nvPr>
            <p:ph idx="1"/>
          </p:nvPr>
        </p:nvSpPr>
        <p:spPr>
          <a:xfrm>
            <a:off x="2568286" y="2111230"/>
            <a:ext cx="3583132" cy="2635539"/>
          </a:xfrm>
        </p:spPr>
        <p:txBody>
          <a:bodyPr>
            <a:normAutofit/>
          </a:bodyPr>
          <a:lstStyle/>
          <a:p>
            <a:pPr marL="0" indent="0" algn="ctr">
              <a:buNone/>
            </a:pPr>
            <a:r>
              <a:rPr lang="en-US" sz="4000" dirty="0"/>
              <a:t>Various Names</a:t>
            </a:r>
          </a:p>
          <a:p>
            <a:pPr algn="ctr"/>
            <a:r>
              <a:rPr lang="en-US" sz="4000" dirty="0"/>
              <a:t>Unified Board</a:t>
            </a:r>
          </a:p>
          <a:p>
            <a:pPr algn="ctr"/>
            <a:r>
              <a:rPr lang="en-US" sz="4000" dirty="0"/>
              <a:t>Single Board</a:t>
            </a:r>
          </a:p>
          <a:p>
            <a:pPr algn="ctr"/>
            <a:r>
              <a:rPr lang="en-US" sz="4000" dirty="0"/>
              <a:t>One Board </a:t>
            </a:r>
          </a:p>
        </p:txBody>
      </p:sp>
    </p:spTree>
    <p:extLst>
      <p:ext uri="{BB962C8B-B14F-4D97-AF65-F5344CB8AC3E}">
        <p14:creationId xmlns:p14="http://schemas.microsoft.com/office/powerpoint/2010/main" val="5338251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158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Picture 75">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77506" name="Rectangle 2"/>
          <p:cNvSpPr>
            <a:spLocks noGrp="1" noChangeArrowheads="1"/>
          </p:cNvSpPr>
          <p:nvPr>
            <p:ph type="title"/>
          </p:nvPr>
        </p:nvSpPr>
        <p:spPr>
          <a:xfrm>
            <a:off x="138495" y="1903740"/>
            <a:ext cx="3147561" cy="2760098"/>
          </a:xfrm>
        </p:spPr>
        <p:txBody>
          <a:bodyPr>
            <a:normAutofit/>
          </a:bodyPr>
          <a:lstStyle/>
          <a:p>
            <a:pPr algn="ctr" eaLnBrk="1" hangingPunct="1">
              <a:defRPr/>
            </a:pPr>
            <a:r>
              <a:rPr lang="en-US" altLang="en-US" dirty="0">
                <a:solidFill>
                  <a:srgbClr val="FFFFFF"/>
                </a:solidFill>
                <a:effectLst>
                  <a:outerShdw blurRad="38100" dist="38100" dir="2700000" algn="tl">
                    <a:srgbClr val="C0C0C0"/>
                  </a:outerShdw>
                </a:effectLst>
                <a:ea typeface="ＭＳ Ｐゴシック" pitchFamily="34" charset="-128"/>
              </a:rPr>
              <a:t>Alternative Structure…</a:t>
            </a:r>
            <a:br>
              <a:rPr lang="en-US" altLang="en-US" dirty="0">
                <a:solidFill>
                  <a:srgbClr val="FFFFFF"/>
                </a:solidFill>
                <a:effectLst>
                  <a:outerShdw blurRad="38100" dist="38100" dir="2700000" algn="tl">
                    <a:srgbClr val="C0C0C0"/>
                  </a:outerShdw>
                </a:effectLst>
                <a:ea typeface="ＭＳ Ｐゴシック" pitchFamily="34" charset="-128"/>
              </a:rPr>
            </a:br>
            <a:r>
              <a:rPr lang="en-US" altLang="en-US" dirty="0">
                <a:solidFill>
                  <a:srgbClr val="FFFFFF"/>
                </a:solidFill>
                <a:effectLst>
                  <a:outerShdw blurRad="38100" dist="38100" dir="2700000" algn="tl">
                    <a:srgbClr val="C0C0C0"/>
                  </a:outerShdw>
                </a:effectLst>
                <a:ea typeface="ＭＳ Ｐゴシック" pitchFamily="34" charset="-128"/>
              </a:rPr>
              <a:t>UNIFIED BOARD</a:t>
            </a:r>
          </a:p>
        </p:txBody>
      </p:sp>
      <p:sp>
        <p:nvSpPr>
          <p:cNvPr id="60418" name="Rectangle 3"/>
          <p:cNvSpPr>
            <a:spLocks noGrp="1" noChangeArrowheads="1"/>
          </p:cNvSpPr>
          <p:nvPr>
            <p:ph idx="1"/>
          </p:nvPr>
        </p:nvSpPr>
        <p:spPr>
          <a:xfrm>
            <a:off x="4433019" y="397131"/>
            <a:ext cx="3979563" cy="5230634"/>
          </a:xfrm>
        </p:spPr>
        <p:txBody>
          <a:bodyPr anchor="ctr">
            <a:normAutofit/>
          </a:bodyPr>
          <a:lstStyle/>
          <a:p>
            <a:pPr eaLnBrk="1" hangingPunct="1"/>
            <a:r>
              <a:rPr lang="en-US" altLang="en-US" sz="1900" dirty="0">
                <a:solidFill>
                  <a:srgbClr val="000000"/>
                </a:solidFill>
                <a:ea typeface="ＭＳ Ｐゴシック" charset="-128"/>
              </a:rPr>
              <a:t>The alternative structure is based on ¶247.2 of the 2016 Book of Discipline:</a:t>
            </a:r>
          </a:p>
          <a:p>
            <a:pPr eaLnBrk="1" hangingPunct="1"/>
            <a:r>
              <a:rPr lang="en-US" altLang="en-US" sz="1900" dirty="0">
                <a:solidFill>
                  <a:srgbClr val="000000"/>
                </a:solidFill>
                <a:ea typeface="ＭＳ Ｐゴシック" charset="-128"/>
              </a:rPr>
              <a:t>The charge conference, the district superintendent, and the pastor shall organize and administer the pastoral charge and churches according to the policies and plans herein set forth. When the membership size, program scope, mission resources, or other circumstances so require, the charge conference may, in consultation with and upon the approval of the district superintendent, modify the organizational plans, provided that the provisions of ¶ 243 are observed. </a:t>
            </a:r>
          </a:p>
          <a:p>
            <a:pPr eaLnBrk="1" hangingPunct="1"/>
            <a:endParaRPr lang="en-US" altLang="en-US" sz="1900" dirty="0">
              <a:solidFill>
                <a:srgbClr val="000000"/>
              </a:solidFill>
              <a:ea typeface="ＭＳ Ｐゴシック" charset="-128"/>
            </a:endParaRPr>
          </a:p>
        </p:txBody>
      </p:sp>
    </p:spTree>
    <p:extLst>
      <p:ext uri="{BB962C8B-B14F-4D97-AF65-F5344CB8AC3E}">
        <p14:creationId xmlns:p14="http://schemas.microsoft.com/office/powerpoint/2010/main" val="8860029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6700" y="0"/>
            <a:ext cx="8610371"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72">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2465" name="Title 1"/>
          <p:cNvSpPr>
            <a:spLocks noGrp="1"/>
          </p:cNvSpPr>
          <p:nvPr>
            <p:ph type="title"/>
          </p:nvPr>
        </p:nvSpPr>
        <p:spPr>
          <a:xfrm>
            <a:off x="884419" y="826680"/>
            <a:ext cx="7375161" cy="1325563"/>
          </a:xfrm>
        </p:spPr>
        <p:txBody>
          <a:bodyPr>
            <a:normAutofit/>
          </a:bodyPr>
          <a:lstStyle/>
          <a:p>
            <a:pPr algn="ctr"/>
            <a:r>
              <a:rPr lang="en-US" altLang="en-US" sz="3500">
                <a:solidFill>
                  <a:srgbClr val="FFFFFF"/>
                </a:solidFill>
                <a:ea typeface="ＭＳ Ｐゴシック" charset="-128"/>
              </a:rPr>
              <a:t>Book of Discipline ¶247.2</a:t>
            </a:r>
          </a:p>
        </p:txBody>
      </p:sp>
      <p:sp>
        <p:nvSpPr>
          <p:cNvPr id="62466" name="Content Placeholder 2"/>
          <p:cNvSpPr>
            <a:spLocks noGrp="1"/>
          </p:cNvSpPr>
          <p:nvPr>
            <p:ph idx="1"/>
          </p:nvPr>
        </p:nvSpPr>
        <p:spPr>
          <a:xfrm>
            <a:off x="884304" y="2724768"/>
            <a:ext cx="7375161" cy="3782357"/>
          </a:xfrm>
        </p:spPr>
        <p:txBody>
          <a:bodyPr>
            <a:noAutofit/>
          </a:bodyPr>
          <a:lstStyle/>
          <a:p>
            <a:pPr marL="0" indent="0" eaLnBrk="1" hangingPunct="1">
              <a:lnSpc>
                <a:spcPct val="150000"/>
              </a:lnSpc>
              <a:buNone/>
            </a:pPr>
            <a:r>
              <a:rPr lang="en-US" altLang="en-US" sz="2000" dirty="0">
                <a:solidFill>
                  <a:srgbClr val="000000"/>
                </a:solidFill>
                <a:ea typeface="ＭＳ Ｐゴシック" charset="-128"/>
              </a:rPr>
              <a:t>¶247.2 The Charge Conference, district superintendent and the pastor shall organize and administer the pastoral charge and churches according to the policies and plans herein set forth. When the </a:t>
            </a:r>
            <a:r>
              <a:rPr lang="en-US" altLang="en-US" sz="2000" dirty="0">
                <a:solidFill>
                  <a:srgbClr val="FF0000"/>
                </a:solidFill>
                <a:ea typeface="ＭＳ Ｐゴシック" charset="-128"/>
              </a:rPr>
              <a:t>membership size</a:t>
            </a:r>
            <a:r>
              <a:rPr lang="en-US" altLang="en-US" sz="2000" dirty="0">
                <a:solidFill>
                  <a:srgbClr val="000000"/>
                </a:solidFill>
                <a:ea typeface="ＭＳ Ｐゴシック" charset="-128"/>
              </a:rPr>
              <a:t>, </a:t>
            </a:r>
            <a:r>
              <a:rPr lang="en-US" altLang="en-US" sz="2000" dirty="0">
                <a:solidFill>
                  <a:srgbClr val="0432FF"/>
                </a:solidFill>
                <a:ea typeface="ＭＳ Ｐゴシック" charset="-128"/>
              </a:rPr>
              <a:t>program scope</a:t>
            </a:r>
            <a:r>
              <a:rPr lang="en-US" altLang="en-US" sz="2000" dirty="0">
                <a:solidFill>
                  <a:srgbClr val="000000"/>
                </a:solidFill>
                <a:ea typeface="ＭＳ Ｐゴシック" charset="-128"/>
              </a:rPr>
              <a:t>, </a:t>
            </a:r>
            <a:r>
              <a:rPr lang="en-US" altLang="en-US" sz="2000" dirty="0">
                <a:solidFill>
                  <a:srgbClr val="00B050"/>
                </a:solidFill>
                <a:ea typeface="ＭＳ Ｐゴシック" charset="-128"/>
              </a:rPr>
              <a:t>mission resources</a:t>
            </a:r>
            <a:r>
              <a:rPr lang="en-US" altLang="en-US" sz="2000" dirty="0">
                <a:solidFill>
                  <a:srgbClr val="000000"/>
                </a:solidFill>
                <a:ea typeface="ＭＳ Ｐゴシック" charset="-128"/>
              </a:rPr>
              <a:t> or </a:t>
            </a:r>
            <a:r>
              <a:rPr lang="en-US" altLang="en-US" sz="2000" dirty="0">
                <a:solidFill>
                  <a:schemeClr val="accent4">
                    <a:lumMod val="50000"/>
                  </a:schemeClr>
                </a:solidFill>
                <a:ea typeface="ＭＳ Ｐゴシック" charset="-128"/>
              </a:rPr>
              <a:t>other circumstances</a:t>
            </a:r>
            <a:r>
              <a:rPr lang="en-US" altLang="en-US" sz="2000" dirty="0">
                <a:solidFill>
                  <a:srgbClr val="000000"/>
                </a:solidFill>
                <a:ea typeface="ＭＳ Ｐゴシック" charset="-128"/>
              </a:rPr>
              <a:t> so require, the charge conference may, in consultation with and upon the approval of the district superintendent, modify the organizational plans, provided that the provisions of ¶243 are observed.</a:t>
            </a:r>
          </a:p>
        </p:txBody>
      </p:sp>
    </p:spTree>
    <p:extLst>
      <p:ext uri="{BB962C8B-B14F-4D97-AF65-F5344CB8AC3E}">
        <p14:creationId xmlns:p14="http://schemas.microsoft.com/office/powerpoint/2010/main" val="13711253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495" name="Rectangle 69">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6700" y="0"/>
            <a:ext cx="8610371" cy="2753936"/>
          </a:xfrm>
          <a:prstGeom prst="rect">
            <a:avLst/>
          </a:prstGeom>
          <a:gradFill>
            <a:gsLst>
              <a:gs pos="0">
                <a:schemeClr val="accent6"/>
              </a:gs>
              <a:gs pos="25000">
                <a:schemeClr val="accent6"/>
              </a:gs>
              <a:gs pos="94000">
                <a:schemeClr val="accent1"/>
              </a:gs>
              <a:gs pos="100000">
                <a:schemeClr val="accent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3496" name="Picture 71">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3489" name="Title 1"/>
          <p:cNvSpPr>
            <a:spLocks noGrp="1"/>
          </p:cNvSpPr>
          <p:nvPr>
            <p:ph type="title"/>
          </p:nvPr>
        </p:nvSpPr>
        <p:spPr>
          <a:xfrm>
            <a:off x="884419" y="826680"/>
            <a:ext cx="7375161" cy="1325563"/>
          </a:xfrm>
        </p:spPr>
        <p:txBody>
          <a:bodyPr>
            <a:normAutofit/>
          </a:bodyPr>
          <a:lstStyle/>
          <a:p>
            <a:pPr algn="ctr" eaLnBrk="1" hangingPunct="1"/>
            <a:r>
              <a:rPr lang="en-US" altLang="en-US" sz="3500">
                <a:solidFill>
                  <a:srgbClr val="FFFFFF"/>
                </a:solidFill>
                <a:ea typeface="ＭＳ Ｐゴシック" charset="-128"/>
              </a:rPr>
              <a:t>Book of Discipline ¶243</a:t>
            </a:r>
          </a:p>
        </p:txBody>
      </p:sp>
      <p:sp>
        <p:nvSpPr>
          <p:cNvPr id="63497" name="Content Placeholder 2"/>
          <p:cNvSpPr>
            <a:spLocks noGrp="1"/>
          </p:cNvSpPr>
          <p:nvPr>
            <p:ph idx="1"/>
          </p:nvPr>
        </p:nvSpPr>
        <p:spPr>
          <a:xfrm>
            <a:off x="884419" y="3092970"/>
            <a:ext cx="7375161" cy="2693976"/>
          </a:xfrm>
        </p:spPr>
        <p:txBody>
          <a:bodyPr>
            <a:normAutofit/>
          </a:bodyPr>
          <a:lstStyle/>
          <a:p>
            <a:pPr eaLnBrk="1" hangingPunct="1">
              <a:buFont typeface="Wingdings" charset="0"/>
              <a:buChar char="n"/>
              <a:defRPr/>
            </a:pPr>
            <a:r>
              <a:rPr lang="en-US" sz="1700">
                <a:solidFill>
                  <a:srgbClr val="000000"/>
                </a:solidFill>
              </a:rPr>
              <a:t>Primary Task: Make disciples of Jesus Christ for the transformation of the world</a:t>
            </a:r>
          </a:p>
          <a:p>
            <a:pPr eaLnBrk="1" hangingPunct="1">
              <a:buFont typeface="Wingdings" charset="0"/>
              <a:buChar char="n"/>
              <a:defRPr/>
            </a:pPr>
            <a:r>
              <a:rPr lang="en-US" sz="1700">
                <a:solidFill>
                  <a:srgbClr val="000000"/>
                </a:solidFill>
              </a:rPr>
              <a:t>Basic Responsibilities</a:t>
            </a:r>
          </a:p>
          <a:p>
            <a:pPr marL="860425" lvl="1" indent="-457200" eaLnBrk="1" hangingPunct="1">
              <a:buFont typeface="+mj-lt"/>
              <a:buAutoNum type="arabicPeriod"/>
              <a:defRPr/>
            </a:pPr>
            <a:r>
              <a:rPr lang="en-US" sz="1700">
                <a:solidFill>
                  <a:srgbClr val="000000"/>
                </a:solidFill>
              </a:rPr>
              <a:t>Nurture, Outreach, and Witness </a:t>
            </a:r>
          </a:p>
          <a:p>
            <a:pPr marL="860425" lvl="1" indent="-457200" eaLnBrk="1" hangingPunct="1">
              <a:buFont typeface="+mj-lt"/>
              <a:buAutoNum type="arabicPeriod"/>
              <a:defRPr/>
            </a:pPr>
            <a:r>
              <a:rPr lang="en-US" sz="1700">
                <a:solidFill>
                  <a:srgbClr val="000000"/>
                </a:solidFill>
              </a:rPr>
              <a:t>Effective pastoral and lay leadership</a:t>
            </a:r>
          </a:p>
          <a:p>
            <a:pPr marL="860425" lvl="1" indent="-457200" eaLnBrk="1" hangingPunct="1">
              <a:buFont typeface="+mj-lt"/>
              <a:buAutoNum type="arabicPeriod"/>
              <a:defRPr/>
            </a:pPr>
            <a:r>
              <a:rPr lang="en-US" sz="1700">
                <a:solidFill>
                  <a:srgbClr val="000000"/>
                </a:solidFill>
              </a:rPr>
              <a:t>Financial support, facilities and legal obligations of the church</a:t>
            </a:r>
          </a:p>
          <a:p>
            <a:pPr marL="860425" lvl="1" indent="-457200" eaLnBrk="1" hangingPunct="1">
              <a:buFont typeface="+mj-lt"/>
              <a:buAutoNum type="arabicPeriod"/>
              <a:defRPr/>
            </a:pPr>
            <a:r>
              <a:rPr lang="en-US" sz="1700">
                <a:solidFill>
                  <a:srgbClr val="000000"/>
                </a:solidFill>
              </a:rPr>
              <a:t>Appropriate relationships &amp; resources of the district and annual conference</a:t>
            </a:r>
          </a:p>
          <a:p>
            <a:pPr marL="860425" lvl="1" indent="-457200" eaLnBrk="1" hangingPunct="1">
              <a:buFont typeface="+mj-lt"/>
              <a:buAutoNum type="arabicPeriod"/>
              <a:defRPr/>
            </a:pPr>
            <a:r>
              <a:rPr lang="en-US" sz="1700">
                <a:solidFill>
                  <a:srgbClr val="000000"/>
                </a:solidFill>
              </a:rPr>
              <a:t>Creating, maintaining and sharing records</a:t>
            </a:r>
          </a:p>
          <a:p>
            <a:pPr marL="860425" lvl="1" indent="-457200" eaLnBrk="1" hangingPunct="1">
              <a:buFont typeface="+mj-lt"/>
              <a:buAutoNum type="arabicPeriod"/>
              <a:defRPr/>
            </a:pPr>
            <a:r>
              <a:rPr lang="en-US" sz="1700">
                <a:solidFill>
                  <a:srgbClr val="000000"/>
                </a:solidFill>
              </a:rPr>
              <a:t>Seeking inclusiveness in all aspects of its life</a:t>
            </a:r>
          </a:p>
          <a:p>
            <a:pPr lvl="1" eaLnBrk="1" hangingPunct="1">
              <a:buFont typeface="Wingdings" charset="0"/>
              <a:buChar char="n"/>
              <a:defRPr/>
            </a:pPr>
            <a:endParaRPr lang="en-US" sz="1700">
              <a:solidFill>
                <a:srgbClr val="000000"/>
              </a:solidFill>
            </a:endParaRPr>
          </a:p>
        </p:txBody>
      </p:sp>
    </p:spTree>
    <p:extLst>
      <p:ext uri="{BB962C8B-B14F-4D97-AF65-F5344CB8AC3E}">
        <p14:creationId xmlns:p14="http://schemas.microsoft.com/office/powerpoint/2010/main" val="7679080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3" name="Title 1"/>
          <p:cNvSpPr>
            <a:spLocks noGrp="1"/>
          </p:cNvSpPr>
          <p:nvPr>
            <p:ph type="title"/>
          </p:nvPr>
        </p:nvSpPr>
        <p:spPr>
          <a:xfrm>
            <a:off x="652653" y="606564"/>
            <a:ext cx="7838694" cy="1325563"/>
          </a:xfrm>
        </p:spPr>
        <p:txBody>
          <a:bodyPr anchor="ctr">
            <a:normAutofit/>
          </a:bodyPr>
          <a:lstStyle/>
          <a:p>
            <a:r>
              <a:rPr lang="en-US" altLang="en-US" dirty="0">
                <a:ea typeface="ＭＳ Ｐゴシック" charset="-128"/>
              </a:rPr>
              <a:t>Book of Discipline ¶244 Named Entities</a:t>
            </a:r>
          </a:p>
        </p:txBody>
      </p:sp>
      <p:sp>
        <p:nvSpPr>
          <p:cNvPr id="73" name="Rectangle 72">
            <a:extLst>
              <a:ext uri="{FF2B5EF4-FFF2-40B4-BE49-F238E27FC236}">
                <a16:creationId xmlns:a16="http://schemas.microsoft.com/office/drawing/2014/main" id="{A5711A0E-A428-4ED1-96CB-33D69FD84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0655" y="2043803"/>
            <a:ext cx="7642689" cy="80683"/>
          </a:xfrm>
          <a:prstGeom prst="rect">
            <a:avLst/>
          </a:prstGeom>
          <a:solidFill>
            <a:schemeClr val="tx1">
              <a:lumMod val="50000"/>
              <a:lumOff val="5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64516" name="Content Placeholder 2">
            <a:extLst>
              <a:ext uri="{FF2B5EF4-FFF2-40B4-BE49-F238E27FC236}">
                <a16:creationId xmlns:a16="http://schemas.microsoft.com/office/drawing/2014/main" id="{24DF7176-AE0F-4F67-9A91-F0B85DE664A4}"/>
              </a:ext>
            </a:extLst>
          </p:cNvPr>
          <p:cNvGraphicFramePr>
            <a:graphicFrameLocks noGrp="1"/>
          </p:cNvGraphicFramePr>
          <p:nvPr>
            <p:ph idx="1"/>
            <p:extLst>
              <p:ext uri="{D42A27DB-BD31-4B8C-83A1-F6EECF244321}">
                <p14:modId xmlns:p14="http://schemas.microsoft.com/office/powerpoint/2010/main" val="1465293554"/>
              </p:ext>
            </p:extLst>
          </p:nvPr>
        </p:nvGraphicFramePr>
        <p:xfrm>
          <a:off x="750655" y="2385390"/>
          <a:ext cx="7642689" cy="36178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673441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7" name="Freeform: Shape 136">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072" y="470925"/>
            <a:ext cx="3285756"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339" name="Title 6"/>
          <p:cNvSpPr>
            <a:spLocks noGrp="1"/>
          </p:cNvSpPr>
          <p:nvPr>
            <p:ph type="title"/>
          </p:nvPr>
        </p:nvSpPr>
        <p:spPr>
          <a:xfrm>
            <a:off x="647271" y="1012004"/>
            <a:ext cx="2562119" cy="4795408"/>
          </a:xfrm>
        </p:spPr>
        <p:txBody>
          <a:bodyPr>
            <a:normAutofit/>
          </a:bodyPr>
          <a:lstStyle/>
          <a:p>
            <a:pPr eaLnBrk="1" hangingPunct="1">
              <a:defRPr/>
            </a:pPr>
            <a:r>
              <a:rPr lang="en-US" altLang="en-US">
                <a:solidFill>
                  <a:srgbClr val="FFFFFF"/>
                </a:solidFill>
                <a:effectLst>
                  <a:outerShdw blurRad="38100" dist="38100" dir="2700000" algn="tl">
                    <a:srgbClr val="C0C0C0"/>
                  </a:outerShdw>
                </a:effectLst>
                <a:ea typeface="ＭＳ Ｐゴシック" pitchFamily="34" charset="-128"/>
              </a:rPr>
              <a:t>Supporting &amp; Improving Grassroots Ministry</a:t>
            </a:r>
          </a:p>
        </p:txBody>
      </p:sp>
      <p:graphicFrame>
        <p:nvGraphicFramePr>
          <p:cNvPr id="65540" name="Subtitle 7">
            <a:extLst>
              <a:ext uri="{FF2B5EF4-FFF2-40B4-BE49-F238E27FC236}">
                <a16:creationId xmlns:a16="http://schemas.microsoft.com/office/drawing/2014/main" id="{4518BE2F-2BA2-4F26-AAEE-43955481C12B}"/>
              </a:ext>
            </a:extLst>
          </p:cNvPr>
          <p:cNvGraphicFramePr>
            <a:graphicFrameLocks noGrp="1"/>
          </p:cNvGraphicFramePr>
          <p:nvPr>
            <p:ph idx="1"/>
            <p:extLst>
              <p:ext uri="{D42A27DB-BD31-4B8C-83A1-F6EECF244321}">
                <p14:modId xmlns:p14="http://schemas.microsoft.com/office/powerpoint/2010/main" val="3864439258"/>
              </p:ext>
            </p:extLst>
          </p:nvPr>
        </p:nvGraphicFramePr>
        <p:xfrm>
          <a:off x="3895725" y="470924"/>
          <a:ext cx="4885203"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478774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1" name="Title 1"/>
          <p:cNvSpPr>
            <a:spLocks noGrp="1"/>
          </p:cNvSpPr>
          <p:nvPr>
            <p:ph type="title"/>
          </p:nvPr>
        </p:nvSpPr>
        <p:spPr>
          <a:xfrm>
            <a:off x="652653" y="606564"/>
            <a:ext cx="7838694" cy="1325563"/>
          </a:xfrm>
        </p:spPr>
        <p:txBody>
          <a:bodyPr anchor="ctr">
            <a:normAutofit/>
          </a:bodyPr>
          <a:lstStyle/>
          <a:p>
            <a:pPr eaLnBrk="1" hangingPunct="1"/>
            <a:r>
              <a:rPr lang="en-US" altLang="en-US" dirty="0">
                <a:ea typeface="ＭＳ Ｐゴシック" charset="-128"/>
              </a:rPr>
              <a:t>Responsibilities &amp; Tasks</a:t>
            </a:r>
          </a:p>
        </p:txBody>
      </p:sp>
      <p:sp>
        <p:nvSpPr>
          <p:cNvPr id="73" name="Rectangle 72">
            <a:extLst>
              <a:ext uri="{FF2B5EF4-FFF2-40B4-BE49-F238E27FC236}">
                <a16:creationId xmlns:a16="http://schemas.microsoft.com/office/drawing/2014/main" id="{A5711A0E-A428-4ED1-96CB-33D69FD84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0655" y="2043803"/>
            <a:ext cx="7642689" cy="80683"/>
          </a:xfrm>
          <a:prstGeom prst="rect">
            <a:avLst/>
          </a:prstGeom>
          <a:solidFill>
            <a:schemeClr val="tx1">
              <a:lumMod val="50000"/>
              <a:lumOff val="5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66564" name="Content Placeholder 2">
            <a:extLst>
              <a:ext uri="{FF2B5EF4-FFF2-40B4-BE49-F238E27FC236}">
                <a16:creationId xmlns:a16="http://schemas.microsoft.com/office/drawing/2014/main" id="{F180B046-A1D6-4774-91B4-4D12D1AB3DE4}"/>
              </a:ext>
            </a:extLst>
          </p:cNvPr>
          <p:cNvGraphicFramePr>
            <a:graphicFrameLocks noGrp="1"/>
          </p:cNvGraphicFramePr>
          <p:nvPr>
            <p:ph idx="1"/>
            <p:extLst>
              <p:ext uri="{D42A27DB-BD31-4B8C-83A1-F6EECF244321}">
                <p14:modId xmlns:p14="http://schemas.microsoft.com/office/powerpoint/2010/main" val="2621385458"/>
              </p:ext>
            </p:extLst>
          </p:nvPr>
        </p:nvGraphicFramePr>
        <p:xfrm>
          <a:off x="750655" y="2385390"/>
          <a:ext cx="7642689" cy="36178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60655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3"/>
          <p:cNvSpPr>
            <a:spLocks noGrp="1"/>
          </p:cNvSpPr>
          <p:nvPr>
            <p:ph type="title" idx="4294967295"/>
          </p:nvPr>
        </p:nvSpPr>
        <p:spPr>
          <a:xfrm>
            <a:off x="0" y="306388"/>
            <a:ext cx="8229600" cy="1014412"/>
          </a:xfrm>
        </p:spPr>
        <p:txBody>
          <a:bodyPr>
            <a:noAutofit/>
          </a:bodyPr>
          <a:lstStyle/>
          <a:p>
            <a:pPr algn="ctr" eaLnBrk="1" hangingPunct="1">
              <a:defRPr/>
            </a:pPr>
            <a:r>
              <a:rPr lang="en-US" altLang="en-US" dirty="0">
                <a:effectLst>
                  <a:outerShdw blurRad="38100" dist="38100" dir="2700000" algn="tl">
                    <a:srgbClr val="C0C0C0"/>
                  </a:outerShdw>
                </a:effectLst>
                <a:ea typeface="ＭＳ Ｐゴシック" pitchFamily="34" charset="-128"/>
              </a:rPr>
              <a:t>Unified Board – Basic Administration</a:t>
            </a:r>
          </a:p>
        </p:txBody>
      </p:sp>
      <p:sp>
        <p:nvSpPr>
          <p:cNvPr id="5" name="Oval 4"/>
          <p:cNvSpPr/>
          <p:nvPr/>
        </p:nvSpPr>
        <p:spPr>
          <a:xfrm>
            <a:off x="1425414" y="1387475"/>
            <a:ext cx="733425" cy="698500"/>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t>F1</a:t>
            </a:r>
          </a:p>
        </p:txBody>
      </p:sp>
      <p:sp>
        <p:nvSpPr>
          <p:cNvPr id="6" name="Oval 5"/>
          <p:cNvSpPr/>
          <p:nvPr/>
        </p:nvSpPr>
        <p:spPr>
          <a:xfrm>
            <a:off x="1953887" y="2129085"/>
            <a:ext cx="733425" cy="696913"/>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t>F3</a:t>
            </a:r>
          </a:p>
        </p:txBody>
      </p:sp>
      <p:sp>
        <p:nvSpPr>
          <p:cNvPr id="7" name="Oval 6"/>
          <p:cNvSpPr/>
          <p:nvPr/>
        </p:nvSpPr>
        <p:spPr>
          <a:xfrm>
            <a:off x="2439032" y="1387475"/>
            <a:ext cx="733425" cy="698500"/>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t>F2*</a:t>
            </a:r>
          </a:p>
        </p:txBody>
      </p:sp>
      <p:sp>
        <p:nvSpPr>
          <p:cNvPr id="8" name="Oval 7"/>
          <p:cNvSpPr/>
          <p:nvPr/>
        </p:nvSpPr>
        <p:spPr>
          <a:xfrm>
            <a:off x="5643564" y="1295966"/>
            <a:ext cx="733425" cy="696912"/>
          </a:xfrm>
          <a:prstGeom prst="ellipse">
            <a:avLst/>
          </a:prstGeom>
        </p:spPr>
        <p:style>
          <a:lnRef idx="1">
            <a:schemeClr val="accent3"/>
          </a:lnRef>
          <a:fillRef idx="3">
            <a:schemeClr val="accent3"/>
          </a:fillRef>
          <a:effectRef idx="2">
            <a:schemeClr val="accent3"/>
          </a:effectRef>
          <a:fontRef idx="minor">
            <a:schemeClr val="lt1"/>
          </a:fontRef>
        </p:style>
        <p:txBody>
          <a:bodyPr anchor="ctr"/>
          <a:lstStyle/>
          <a:p>
            <a:pPr algn="ctr">
              <a:defRPr/>
            </a:pPr>
            <a:r>
              <a:rPr lang="en-US" dirty="0"/>
              <a:t>T1*</a:t>
            </a:r>
          </a:p>
        </p:txBody>
      </p:sp>
      <p:sp>
        <p:nvSpPr>
          <p:cNvPr id="9" name="Oval 8"/>
          <p:cNvSpPr/>
          <p:nvPr/>
        </p:nvSpPr>
        <p:spPr>
          <a:xfrm>
            <a:off x="6226889" y="2049152"/>
            <a:ext cx="733425" cy="698500"/>
          </a:xfrm>
          <a:prstGeom prst="ellipse">
            <a:avLst/>
          </a:prstGeom>
        </p:spPr>
        <p:style>
          <a:lnRef idx="1">
            <a:schemeClr val="accent3"/>
          </a:lnRef>
          <a:fillRef idx="3">
            <a:schemeClr val="accent3"/>
          </a:fillRef>
          <a:effectRef idx="2">
            <a:schemeClr val="accent3"/>
          </a:effectRef>
          <a:fontRef idx="minor">
            <a:schemeClr val="lt1"/>
          </a:fontRef>
        </p:style>
        <p:txBody>
          <a:bodyPr anchor="ctr"/>
          <a:lstStyle/>
          <a:p>
            <a:pPr algn="ctr">
              <a:defRPr/>
            </a:pPr>
            <a:r>
              <a:rPr lang="en-US" dirty="0"/>
              <a:t>T3</a:t>
            </a:r>
          </a:p>
        </p:txBody>
      </p:sp>
      <p:sp>
        <p:nvSpPr>
          <p:cNvPr id="10" name="Oval 9"/>
          <p:cNvSpPr/>
          <p:nvPr/>
        </p:nvSpPr>
        <p:spPr>
          <a:xfrm>
            <a:off x="6778352" y="1260029"/>
            <a:ext cx="733425" cy="698500"/>
          </a:xfrm>
          <a:prstGeom prst="ellipse">
            <a:avLst/>
          </a:prstGeom>
        </p:spPr>
        <p:style>
          <a:lnRef idx="1">
            <a:schemeClr val="accent3"/>
          </a:lnRef>
          <a:fillRef idx="3">
            <a:schemeClr val="accent3"/>
          </a:fillRef>
          <a:effectRef idx="2">
            <a:schemeClr val="accent3"/>
          </a:effectRef>
          <a:fontRef idx="minor">
            <a:schemeClr val="lt1"/>
          </a:fontRef>
        </p:style>
        <p:txBody>
          <a:bodyPr anchor="ctr"/>
          <a:lstStyle/>
          <a:p>
            <a:pPr algn="ctr">
              <a:defRPr/>
            </a:pPr>
            <a:r>
              <a:rPr lang="en-US" dirty="0"/>
              <a:t>T2</a:t>
            </a:r>
          </a:p>
        </p:txBody>
      </p:sp>
      <p:sp>
        <p:nvSpPr>
          <p:cNvPr id="11" name="Oval 10"/>
          <p:cNvSpPr/>
          <p:nvPr/>
        </p:nvSpPr>
        <p:spPr>
          <a:xfrm>
            <a:off x="1425413" y="4772026"/>
            <a:ext cx="733425" cy="698500"/>
          </a:xfrm>
          <a:prstGeom prst="ellipse">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dirty="0"/>
              <a:t>S1</a:t>
            </a:r>
          </a:p>
        </p:txBody>
      </p:sp>
      <p:sp>
        <p:nvSpPr>
          <p:cNvPr id="12" name="Oval 11"/>
          <p:cNvSpPr/>
          <p:nvPr/>
        </p:nvSpPr>
        <p:spPr>
          <a:xfrm>
            <a:off x="2072319" y="5407028"/>
            <a:ext cx="733425" cy="696912"/>
          </a:xfrm>
          <a:prstGeom prst="ellipse">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dirty="0"/>
              <a:t>S3*</a:t>
            </a:r>
          </a:p>
        </p:txBody>
      </p:sp>
      <p:sp>
        <p:nvSpPr>
          <p:cNvPr id="13" name="Oval 12"/>
          <p:cNvSpPr/>
          <p:nvPr/>
        </p:nvSpPr>
        <p:spPr>
          <a:xfrm>
            <a:off x="2634762" y="4710115"/>
            <a:ext cx="733425" cy="696913"/>
          </a:xfrm>
          <a:prstGeom prst="ellipse">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dirty="0"/>
              <a:t>S2</a:t>
            </a:r>
          </a:p>
        </p:txBody>
      </p:sp>
      <p:sp>
        <p:nvSpPr>
          <p:cNvPr id="14" name="Oval 13"/>
          <p:cNvSpPr/>
          <p:nvPr/>
        </p:nvSpPr>
        <p:spPr>
          <a:xfrm>
            <a:off x="4199045" y="2747652"/>
            <a:ext cx="733425" cy="698500"/>
          </a:xfrm>
          <a:prstGeom prst="ellipse">
            <a:avLst/>
          </a:prstGeom>
        </p:spPr>
        <p:style>
          <a:lnRef idx="1">
            <a:schemeClr val="accent4"/>
          </a:lnRef>
          <a:fillRef idx="3">
            <a:schemeClr val="accent4"/>
          </a:fillRef>
          <a:effectRef idx="2">
            <a:schemeClr val="accent4"/>
          </a:effectRef>
          <a:fontRef idx="minor">
            <a:schemeClr val="lt1"/>
          </a:fontRef>
        </p:style>
        <p:txBody>
          <a:bodyPr anchor="ctr"/>
          <a:lstStyle/>
          <a:p>
            <a:pPr algn="ctr">
              <a:defRPr/>
            </a:pPr>
            <a:r>
              <a:rPr lang="en-US" dirty="0"/>
              <a:t>SP</a:t>
            </a:r>
          </a:p>
        </p:txBody>
      </p:sp>
      <p:sp>
        <p:nvSpPr>
          <p:cNvPr id="69644" name="TextBox 15"/>
          <p:cNvSpPr txBox="1">
            <a:spLocks noChangeArrowheads="1"/>
          </p:cNvSpPr>
          <p:nvPr/>
        </p:nvSpPr>
        <p:spPr bwMode="auto">
          <a:xfrm>
            <a:off x="6010277" y="4205671"/>
            <a:ext cx="3003000" cy="2462213"/>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ts val="1800"/>
              </a:spcBef>
              <a:buClr>
                <a:schemeClr val="accent1"/>
              </a:buClr>
              <a:buSzPct val="75000"/>
              <a:buFont typeface="Wingdings" charset="2"/>
              <a:buChar char="n"/>
              <a:defRPr sz="2000">
                <a:solidFill>
                  <a:srgbClr val="262626"/>
                </a:solidFill>
                <a:latin typeface="Calisto MT" charset="0"/>
                <a:ea typeface="ＭＳ Ｐゴシック" charset="-128"/>
              </a:defRPr>
            </a:lvl1pPr>
            <a:lvl2pPr marL="742950" indent="-285750">
              <a:spcBef>
                <a:spcPts val="600"/>
              </a:spcBef>
              <a:buClr>
                <a:schemeClr val="accent1"/>
              </a:buClr>
              <a:buSzPct val="75000"/>
              <a:buFont typeface="Wingdings" charset="2"/>
              <a:buChar char="n"/>
              <a:defRPr>
                <a:solidFill>
                  <a:srgbClr val="262626"/>
                </a:solidFill>
                <a:latin typeface="Calisto MT" charset="0"/>
                <a:ea typeface="ＭＳ Ｐゴシック" charset="-128"/>
              </a:defRPr>
            </a:lvl2pPr>
            <a:lvl3pPr marL="1143000" indent="-228600">
              <a:spcBef>
                <a:spcPts val="600"/>
              </a:spcBef>
              <a:buClr>
                <a:schemeClr val="accent1"/>
              </a:buClr>
              <a:buSzPct val="75000"/>
              <a:buFont typeface="Wingdings" charset="2"/>
              <a:buChar char="n"/>
              <a:defRPr>
                <a:solidFill>
                  <a:srgbClr val="262626"/>
                </a:solidFill>
                <a:latin typeface="Calisto MT" charset="0"/>
                <a:ea typeface="ＭＳ Ｐゴシック" charset="-128"/>
              </a:defRPr>
            </a:lvl3pPr>
            <a:lvl4pPr marL="1600200" indent="-228600">
              <a:spcBef>
                <a:spcPts val="600"/>
              </a:spcBef>
              <a:buClr>
                <a:schemeClr val="accent1"/>
              </a:buClr>
              <a:buSzPct val="75000"/>
              <a:buFont typeface="Wingdings" charset="2"/>
              <a:buChar char="n"/>
              <a:defRPr>
                <a:solidFill>
                  <a:srgbClr val="262626"/>
                </a:solidFill>
                <a:latin typeface="Calisto MT" charset="0"/>
                <a:ea typeface="ＭＳ Ｐゴシック" charset="-128"/>
              </a:defRPr>
            </a:lvl4pPr>
            <a:lvl5pPr marL="2057400" indent="-228600">
              <a:spcBef>
                <a:spcPts val="600"/>
              </a:spcBef>
              <a:buClr>
                <a:schemeClr val="accent1"/>
              </a:buClr>
              <a:buSzPct val="75000"/>
              <a:buFont typeface="Wingdings" charset="2"/>
              <a:buChar char="n"/>
              <a:defRPr>
                <a:solidFill>
                  <a:srgbClr val="262626"/>
                </a:solidFill>
                <a:latin typeface="Calisto MT" charset="0"/>
                <a:ea typeface="ＭＳ Ｐゴシック" charset="-128"/>
              </a:defRPr>
            </a:lvl5pPr>
            <a:lvl6pPr marL="2514600" indent="-228600" defTabSz="457200" eaLnBrk="0" fontAlgn="base" hangingPunct="0">
              <a:spcBef>
                <a:spcPts val="600"/>
              </a:spcBef>
              <a:spcAft>
                <a:spcPct val="0"/>
              </a:spcAft>
              <a:buClr>
                <a:schemeClr val="accent1"/>
              </a:buClr>
              <a:buSzPct val="75000"/>
              <a:buFont typeface="Wingdings" charset="2"/>
              <a:buChar char="n"/>
              <a:defRPr>
                <a:solidFill>
                  <a:srgbClr val="262626"/>
                </a:solidFill>
                <a:latin typeface="Calisto MT" charset="0"/>
                <a:ea typeface="ＭＳ Ｐゴシック" charset="-128"/>
              </a:defRPr>
            </a:lvl6pPr>
            <a:lvl7pPr marL="2971800" indent="-228600" defTabSz="457200" eaLnBrk="0" fontAlgn="base" hangingPunct="0">
              <a:spcBef>
                <a:spcPts val="600"/>
              </a:spcBef>
              <a:spcAft>
                <a:spcPct val="0"/>
              </a:spcAft>
              <a:buClr>
                <a:schemeClr val="accent1"/>
              </a:buClr>
              <a:buSzPct val="75000"/>
              <a:buFont typeface="Wingdings" charset="2"/>
              <a:buChar char="n"/>
              <a:defRPr>
                <a:solidFill>
                  <a:srgbClr val="262626"/>
                </a:solidFill>
                <a:latin typeface="Calisto MT" charset="0"/>
                <a:ea typeface="ＭＳ Ｐゴシック" charset="-128"/>
              </a:defRPr>
            </a:lvl7pPr>
            <a:lvl8pPr marL="3429000" indent="-228600" defTabSz="457200" eaLnBrk="0" fontAlgn="base" hangingPunct="0">
              <a:spcBef>
                <a:spcPts val="600"/>
              </a:spcBef>
              <a:spcAft>
                <a:spcPct val="0"/>
              </a:spcAft>
              <a:buClr>
                <a:schemeClr val="accent1"/>
              </a:buClr>
              <a:buSzPct val="75000"/>
              <a:buFont typeface="Wingdings" charset="2"/>
              <a:buChar char="n"/>
              <a:defRPr>
                <a:solidFill>
                  <a:srgbClr val="262626"/>
                </a:solidFill>
                <a:latin typeface="Calisto MT" charset="0"/>
                <a:ea typeface="ＭＳ Ｐゴシック" charset="-128"/>
              </a:defRPr>
            </a:lvl8pPr>
            <a:lvl9pPr marL="3886200" indent="-228600" defTabSz="457200" eaLnBrk="0" fontAlgn="base" hangingPunct="0">
              <a:spcBef>
                <a:spcPts val="600"/>
              </a:spcBef>
              <a:spcAft>
                <a:spcPct val="0"/>
              </a:spcAft>
              <a:buClr>
                <a:schemeClr val="accent1"/>
              </a:buClr>
              <a:buSzPct val="75000"/>
              <a:buFont typeface="Wingdings" charset="2"/>
              <a:buChar char="n"/>
              <a:defRPr>
                <a:solidFill>
                  <a:srgbClr val="262626"/>
                </a:solidFill>
                <a:latin typeface="Calisto MT" charset="0"/>
                <a:ea typeface="ＭＳ Ｐゴシック" charset="-128"/>
              </a:defRPr>
            </a:lvl9pPr>
          </a:lstStyle>
          <a:p>
            <a:pPr eaLnBrk="1" hangingPunct="1">
              <a:spcBef>
                <a:spcPct val="0"/>
              </a:spcBef>
              <a:buClrTx/>
              <a:buSzTx/>
              <a:buFontTx/>
              <a:buNone/>
            </a:pPr>
            <a:r>
              <a:rPr lang="en-US" altLang="en-US" sz="1400" b="1" dirty="0">
                <a:solidFill>
                  <a:schemeClr val="tx1"/>
                </a:solidFill>
                <a:latin typeface="Arial" charset="0"/>
              </a:rPr>
              <a:t>KEY</a:t>
            </a:r>
          </a:p>
          <a:p>
            <a:pPr eaLnBrk="1" hangingPunct="1">
              <a:spcBef>
                <a:spcPct val="0"/>
              </a:spcBef>
              <a:buClrTx/>
              <a:buSzTx/>
              <a:buFontTx/>
              <a:buNone/>
            </a:pPr>
            <a:r>
              <a:rPr lang="en-US" altLang="en-US" sz="1400" b="1" dirty="0">
                <a:solidFill>
                  <a:schemeClr val="accent1"/>
                </a:solidFill>
                <a:latin typeface="Arial" charset="0"/>
              </a:rPr>
              <a:t>F=Finance</a:t>
            </a:r>
          </a:p>
          <a:p>
            <a:pPr eaLnBrk="1" hangingPunct="1">
              <a:spcBef>
                <a:spcPct val="0"/>
              </a:spcBef>
              <a:buClrTx/>
              <a:buSzTx/>
              <a:buFontTx/>
              <a:buNone/>
            </a:pPr>
            <a:r>
              <a:rPr lang="en-US" altLang="en-US" sz="1400" b="1" dirty="0">
                <a:solidFill>
                  <a:srgbClr val="78AC35"/>
                </a:solidFill>
                <a:latin typeface="Arial" charset="0"/>
              </a:rPr>
              <a:t>T=Trustees</a:t>
            </a:r>
          </a:p>
          <a:p>
            <a:pPr eaLnBrk="1" hangingPunct="1">
              <a:spcBef>
                <a:spcPct val="0"/>
              </a:spcBef>
              <a:buClrTx/>
              <a:buSzTx/>
              <a:buFontTx/>
              <a:buNone/>
            </a:pPr>
            <a:r>
              <a:rPr lang="en-US" altLang="en-US" sz="1400" b="1" dirty="0">
                <a:solidFill>
                  <a:srgbClr val="B7820D"/>
                </a:solidFill>
                <a:latin typeface="Arial" charset="0"/>
              </a:rPr>
              <a:t>S=SPRC </a:t>
            </a:r>
            <a:r>
              <a:rPr lang="en-US" altLang="en-US" sz="1400" dirty="0">
                <a:solidFill>
                  <a:schemeClr val="tx1"/>
                </a:solidFill>
                <a:latin typeface="Arial" charset="0"/>
              </a:rPr>
              <a:t>(one of SPRC folks is Lay Leader)</a:t>
            </a:r>
          </a:p>
          <a:p>
            <a:pPr eaLnBrk="1" hangingPunct="1">
              <a:spcBef>
                <a:spcPct val="0"/>
              </a:spcBef>
              <a:buClrTx/>
              <a:buSzTx/>
              <a:buFontTx/>
              <a:buNone/>
            </a:pPr>
            <a:r>
              <a:rPr lang="en-US" altLang="en-US" sz="1400" b="1" dirty="0">
                <a:solidFill>
                  <a:srgbClr val="35ACA2"/>
                </a:solidFill>
                <a:latin typeface="Arial" charset="0"/>
              </a:rPr>
              <a:t>SP=Senior Pastor</a:t>
            </a:r>
          </a:p>
          <a:p>
            <a:pPr eaLnBrk="1" hangingPunct="1">
              <a:spcBef>
                <a:spcPct val="0"/>
              </a:spcBef>
              <a:buClrTx/>
              <a:buSzTx/>
              <a:buFontTx/>
              <a:buNone/>
            </a:pPr>
            <a:r>
              <a:rPr lang="en-US" altLang="en-US" sz="1400" b="1" dirty="0">
                <a:solidFill>
                  <a:srgbClr val="FF0000"/>
                </a:solidFill>
                <a:latin typeface="Arial" charset="0"/>
              </a:rPr>
              <a:t>LM + LM to annual conference</a:t>
            </a:r>
          </a:p>
          <a:p>
            <a:pPr eaLnBrk="1" hangingPunct="1">
              <a:spcBef>
                <a:spcPct val="0"/>
              </a:spcBef>
              <a:buClrTx/>
              <a:buSzTx/>
              <a:buFontTx/>
              <a:buNone/>
            </a:pPr>
            <a:r>
              <a:rPr lang="en-US" altLang="en-US" sz="1400" b="1" dirty="0">
                <a:solidFill>
                  <a:srgbClr val="00B050"/>
                </a:solidFill>
                <a:latin typeface="Arial" charset="0"/>
              </a:rPr>
              <a:t>CC = Church Council Chair</a:t>
            </a:r>
            <a:r>
              <a:rPr lang="en-US" altLang="en-US" sz="1400" b="1" dirty="0">
                <a:solidFill>
                  <a:srgbClr val="35ACA2"/>
                </a:solidFill>
                <a:latin typeface="Arial" charset="0"/>
              </a:rPr>
              <a:t> </a:t>
            </a:r>
          </a:p>
          <a:p>
            <a:pPr eaLnBrk="1" hangingPunct="1">
              <a:spcBef>
                <a:spcPct val="0"/>
              </a:spcBef>
              <a:buClrTx/>
              <a:buSzTx/>
              <a:buFontTx/>
              <a:buNone/>
            </a:pPr>
            <a:r>
              <a:rPr lang="en-US" altLang="en-US" sz="1400" dirty="0">
                <a:solidFill>
                  <a:schemeClr val="tx1"/>
                </a:solidFill>
                <a:latin typeface="Arial" charset="0"/>
              </a:rPr>
              <a:t>*= Chairperson</a:t>
            </a:r>
          </a:p>
          <a:p>
            <a:pPr eaLnBrk="1" hangingPunct="1">
              <a:spcBef>
                <a:spcPct val="0"/>
              </a:spcBef>
              <a:buClrTx/>
              <a:buSzTx/>
              <a:buFontTx/>
              <a:buNone/>
            </a:pPr>
            <a:r>
              <a:rPr lang="en-US" altLang="en-US" sz="1400" dirty="0">
                <a:solidFill>
                  <a:schemeClr val="tx1"/>
                </a:solidFill>
                <a:latin typeface="Arial" charset="0"/>
              </a:rPr>
              <a:t>The numbers represent </a:t>
            </a:r>
            <a:r>
              <a:rPr lang="ja-JP" altLang="en-US" sz="1400">
                <a:solidFill>
                  <a:schemeClr val="tx1"/>
                </a:solidFill>
                <a:latin typeface="Arial" charset="0"/>
              </a:rPr>
              <a:t>“</a:t>
            </a:r>
            <a:r>
              <a:rPr lang="en-US" altLang="ja-JP" sz="1400" dirty="0">
                <a:solidFill>
                  <a:schemeClr val="tx1"/>
                </a:solidFill>
                <a:latin typeface="Arial" charset="0"/>
              </a:rPr>
              <a:t>classes</a:t>
            </a:r>
            <a:r>
              <a:rPr lang="ja-JP" altLang="en-US" sz="1400">
                <a:solidFill>
                  <a:schemeClr val="tx1"/>
                </a:solidFill>
                <a:latin typeface="Arial" charset="0"/>
              </a:rPr>
              <a:t>”</a:t>
            </a:r>
            <a:endParaRPr lang="en-US" altLang="ja-JP" sz="1400" dirty="0">
              <a:solidFill>
                <a:schemeClr val="tx1"/>
              </a:solidFill>
              <a:latin typeface="Arial" charset="0"/>
            </a:endParaRPr>
          </a:p>
          <a:p>
            <a:pPr eaLnBrk="1" hangingPunct="1">
              <a:spcBef>
                <a:spcPct val="0"/>
              </a:spcBef>
              <a:buClrTx/>
              <a:buSzTx/>
              <a:buFontTx/>
              <a:buNone/>
            </a:pPr>
            <a:endParaRPr lang="en-US" altLang="en-US" sz="1400" dirty="0">
              <a:solidFill>
                <a:schemeClr val="tx1"/>
              </a:solidFill>
              <a:latin typeface="Arial" charset="0"/>
            </a:endParaRPr>
          </a:p>
        </p:txBody>
      </p:sp>
      <p:sp>
        <p:nvSpPr>
          <p:cNvPr id="15" name="Oval 14">
            <a:extLst>
              <a:ext uri="{FF2B5EF4-FFF2-40B4-BE49-F238E27FC236}">
                <a16:creationId xmlns:a16="http://schemas.microsoft.com/office/drawing/2014/main" id="{54DFF89A-314F-2D46-82E6-85A404738C8A}"/>
              </a:ext>
            </a:extLst>
          </p:cNvPr>
          <p:cNvSpPr/>
          <p:nvPr/>
        </p:nvSpPr>
        <p:spPr>
          <a:xfrm>
            <a:off x="3748087" y="3507171"/>
            <a:ext cx="733425" cy="698500"/>
          </a:xfrm>
          <a:prstGeom prst="ellipse">
            <a:avLst/>
          </a:prstGeom>
          <a:solidFill>
            <a:srgbClr val="FF0000"/>
          </a:solidFill>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dirty="0"/>
              <a:t>LM</a:t>
            </a:r>
          </a:p>
        </p:txBody>
      </p:sp>
      <p:sp>
        <p:nvSpPr>
          <p:cNvPr id="16" name="Oval 15">
            <a:extLst>
              <a:ext uri="{FF2B5EF4-FFF2-40B4-BE49-F238E27FC236}">
                <a16:creationId xmlns:a16="http://schemas.microsoft.com/office/drawing/2014/main" id="{41A6C0B7-9B53-7042-B0D0-1AC068F878BA}"/>
              </a:ext>
            </a:extLst>
          </p:cNvPr>
          <p:cNvSpPr/>
          <p:nvPr/>
        </p:nvSpPr>
        <p:spPr>
          <a:xfrm>
            <a:off x="4776463" y="3525345"/>
            <a:ext cx="733426" cy="698500"/>
          </a:xfrm>
          <a:prstGeom prst="ellipse">
            <a:avLst/>
          </a:prstGeom>
          <a:solidFill>
            <a:srgbClr val="00B050"/>
          </a:solidFill>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dirty="0"/>
              <a:t>CC*</a:t>
            </a:r>
          </a:p>
        </p:txBody>
      </p:sp>
    </p:spTree>
    <p:extLst>
      <p:ext uri="{BB962C8B-B14F-4D97-AF65-F5344CB8AC3E}">
        <p14:creationId xmlns:p14="http://schemas.microsoft.com/office/powerpoint/2010/main" val="9759208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92468898-5A6E-4D55-85EC-308E785EE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921" name="Title 1"/>
          <p:cNvSpPr>
            <a:spLocks noGrp="1"/>
          </p:cNvSpPr>
          <p:nvPr>
            <p:ph type="title" idx="4294967295"/>
          </p:nvPr>
        </p:nvSpPr>
        <p:spPr>
          <a:xfrm>
            <a:off x="322326" y="411480"/>
            <a:ext cx="8401050" cy="1106424"/>
          </a:xfrm>
        </p:spPr>
        <p:txBody>
          <a:bodyPr vert="horz" lIns="91440" tIns="45720" rIns="91440" bIns="45720" rtlCol="0" anchor="ctr">
            <a:normAutofit/>
          </a:bodyPr>
          <a:lstStyle/>
          <a:p>
            <a:pPr defTabSz="914400"/>
            <a:r>
              <a:rPr lang="en-US" altLang="en-US" sz="3100" kern="1200">
                <a:solidFill>
                  <a:schemeClr val="tx1"/>
                </a:solidFill>
                <a:latin typeface="+mj-lt"/>
                <a:ea typeface="+mj-ea"/>
                <a:cs typeface="+mj-cs"/>
              </a:rPr>
              <a:t>Enhanced Unified Board</a:t>
            </a:r>
          </a:p>
        </p:txBody>
      </p:sp>
      <p:sp>
        <p:nvSpPr>
          <p:cNvPr id="74" name="Rectangle 73">
            <a:extLst>
              <a:ext uri="{FF2B5EF4-FFF2-40B4-BE49-F238E27FC236}">
                <a16:creationId xmlns:a16="http://schemas.microsoft.com/office/drawing/2014/main" id="{3E23A947-2D45-4208-AE2B-64948C87A3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98458"/>
            <a:ext cx="96012"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81923" name="Picture 6"/>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22326" y="2436238"/>
            <a:ext cx="5026914" cy="308280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useBgFill="1">
        <p:nvSpPr>
          <p:cNvPr id="76" name="Rectangle 75">
            <a:extLst>
              <a:ext uri="{FF2B5EF4-FFF2-40B4-BE49-F238E27FC236}">
                <a16:creationId xmlns:a16="http://schemas.microsoft.com/office/drawing/2014/main" id="{E5BBB0F9-6A59-4D02-A9C7-A2D6516684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7850" y="1721922"/>
            <a:ext cx="3163824" cy="4520560"/>
          </a:xfrm>
          <a:prstGeom prst="rect">
            <a:avLst/>
          </a:prstGeom>
          <a:ln w="9525">
            <a:solidFill>
              <a:srgbClr val="EFEFEF"/>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ontent Placeholder 4"/>
          <p:cNvSpPr>
            <a:spLocks noGrp="1"/>
          </p:cNvSpPr>
          <p:nvPr>
            <p:ph sz="half" idx="4294967295"/>
          </p:nvPr>
        </p:nvSpPr>
        <p:spPr>
          <a:xfrm>
            <a:off x="5954064" y="2020824"/>
            <a:ext cx="2591322" cy="3959352"/>
          </a:xfrm>
        </p:spPr>
        <p:txBody>
          <a:bodyPr vert="horz" lIns="91440" tIns="45720" rIns="91440" bIns="45720" rtlCol="0" anchor="ctr">
            <a:normAutofit/>
          </a:bodyPr>
          <a:lstStyle/>
          <a:p>
            <a:pPr indent="-228600" defTabSz="914400">
              <a:defRPr/>
            </a:pPr>
            <a:r>
              <a:rPr lang="en-US" sz="1600"/>
              <a:t>Accountable to Charge Conference</a:t>
            </a:r>
          </a:p>
          <a:p>
            <a:pPr indent="-228600" defTabSz="914400">
              <a:defRPr/>
            </a:pPr>
            <a:r>
              <a:rPr lang="en-US" sz="1600"/>
              <a:t>Leaders shall be nominated by Lay Leadership Development</a:t>
            </a:r>
          </a:p>
          <a:p>
            <a:pPr indent="-228600" defTabSz="914400">
              <a:defRPr/>
            </a:pPr>
            <a:r>
              <a:rPr lang="en-US" sz="1600"/>
              <a:t>Concerned with administration and general church oversight </a:t>
            </a:r>
          </a:p>
          <a:p>
            <a:pPr indent="-228600" defTabSz="914400">
              <a:defRPr/>
            </a:pPr>
            <a:r>
              <a:rPr lang="en-US" sz="1600"/>
              <a:t>Transparency through publishing minutes, open attendance, time in the meeting for open forum, ability for members to bring issues to the Board</a:t>
            </a:r>
          </a:p>
          <a:p>
            <a:pPr indent="-228600" defTabSz="914400">
              <a:defRPr/>
            </a:pPr>
            <a:r>
              <a:rPr lang="en-US" sz="1600"/>
              <a:t>Meets monthly </a:t>
            </a:r>
          </a:p>
          <a:p>
            <a:pPr indent="-228600" defTabSz="914400">
              <a:defRPr/>
            </a:pPr>
            <a:endParaRPr lang="en-US" sz="1600"/>
          </a:p>
          <a:p>
            <a:pPr indent="-228600" defTabSz="914400">
              <a:defRPr/>
            </a:pPr>
            <a:endParaRPr lang="en-US" sz="1600"/>
          </a:p>
        </p:txBody>
      </p:sp>
    </p:spTree>
    <p:extLst>
      <p:ext uri="{BB962C8B-B14F-4D97-AF65-F5344CB8AC3E}">
        <p14:creationId xmlns:p14="http://schemas.microsoft.com/office/powerpoint/2010/main" val="3939415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itle 6"/>
          <p:cNvSpPr>
            <a:spLocks noGrp="1"/>
          </p:cNvSpPr>
          <p:nvPr>
            <p:ph type="title"/>
          </p:nvPr>
        </p:nvSpPr>
        <p:spPr/>
        <p:txBody>
          <a:bodyPr>
            <a:noAutofit/>
          </a:bodyPr>
          <a:lstStyle/>
          <a:p>
            <a:pPr algn="ctr" eaLnBrk="1" hangingPunct="1">
              <a:defRPr/>
            </a:pPr>
            <a:r>
              <a:rPr lang="en-US" altLang="en-US" u="sng" dirty="0">
                <a:effectLst>
                  <a:outerShdw blurRad="38100" dist="38100" dir="2700000" algn="tl">
                    <a:srgbClr val="C0C0C0"/>
                  </a:outerShdw>
                </a:effectLst>
                <a:ea typeface="ＭＳ Ｐゴシック" pitchFamily="34" charset="-128"/>
              </a:rPr>
              <a:t>Yearly Meeting Formats</a:t>
            </a:r>
          </a:p>
        </p:txBody>
      </p:sp>
      <p:graphicFrame>
        <p:nvGraphicFramePr>
          <p:cNvPr id="74754" name="Content Placeholder 8"/>
          <p:cNvGraphicFramePr>
            <a:graphicFrameLocks noGrp="1"/>
          </p:cNvGraphicFramePr>
          <p:nvPr>
            <p:ph idx="1"/>
          </p:nvPr>
        </p:nvGraphicFramePr>
        <p:xfrm>
          <a:off x="938213" y="2208213"/>
          <a:ext cx="7545387" cy="3524250"/>
        </p:xfrm>
        <a:graphic>
          <a:graphicData uri="http://schemas.openxmlformats.org/presentationml/2006/ole">
            <mc:AlternateContent xmlns:mc="http://schemas.openxmlformats.org/markup-compatibility/2006">
              <mc:Choice xmlns:v="urn:schemas-microsoft-com:vml" Requires="v">
                <p:oleObj spid="_x0000_s1034" name="Chart" r:id="rId4" imgW="34133333" imgH="16812698" progId="Excel.Chart.8">
                  <p:embed/>
                </p:oleObj>
              </mc:Choice>
              <mc:Fallback>
                <p:oleObj name="Chart" r:id="rId4" imgW="34133333" imgH="16812698" progId="Excel.Chart.8">
                  <p:embed/>
                  <p:pic>
                    <p:nvPicPr>
                      <p:cNvPr id="74754" name="Content Placeholder 8"/>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8213" y="2208213"/>
                        <a:ext cx="7545387" cy="352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8917009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Title 6"/>
          <p:cNvSpPr>
            <a:spLocks noGrp="1"/>
          </p:cNvSpPr>
          <p:nvPr>
            <p:ph type="title"/>
          </p:nvPr>
        </p:nvSpPr>
        <p:spPr>
          <a:xfrm>
            <a:off x="628650" y="365125"/>
            <a:ext cx="7886700" cy="1325563"/>
          </a:xfrm>
        </p:spPr>
        <p:txBody>
          <a:bodyPr>
            <a:normAutofit/>
          </a:bodyPr>
          <a:lstStyle/>
          <a:p>
            <a:pPr eaLnBrk="1" hangingPunct="1">
              <a:defRPr/>
            </a:pPr>
            <a:r>
              <a:rPr lang="en-US" altLang="en-US" u="sng">
                <a:effectLst>
                  <a:outerShdw blurRad="38100" dist="38100" dir="2700000" algn="tl">
                    <a:srgbClr val="C0C0C0"/>
                  </a:outerShdw>
                </a:effectLst>
                <a:ea typeface="ＭＳ Ｐゴシック" pitchFamily="34" charset="-128"/>
              </a:rPr>
              <a:t>Unified Board</a:t>
            </a:r>
          </a:p>
        </p:txBody>
      </p:sp>
      <p:graphicFrame>
        <p:nvGraphicFramePr>
          <p:cNvPr id="73736" name="Content Placeholder 7">
            <a:extLst>
              <a:ext uri="{FF2B5EF4-FFF2-40B4-BE49-F238E27FC236}">
                <a16:creationId xmlns:a16="http://schemas.microsoft.com/office/drawing/2014/main" id="{2E50F93F-3429-49F7-ABF3-C311874DCD3B}"/>
              </a:ext>
            </a:extLst>
          </p:cNvPr>
          <p:cNvGraphicFramePr>
            <a:graphicFrameLocks noGrp="1"/>
          </p:cNvGraphicFramePr>
          <p:nvPr>
            <p:ph idx="1"/>
            <p:extLst>
              <p:ext uri="{D42A27DB-BD31-4B8C-83A1-F6EECF244321}">
                <p14:modId xmlns:p14="http://schemas.microsoft.com/office/powerpoint/2010/main" val="990755310"/>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990606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2663" y="321177"/>
            <a:ext cx="3249230"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2193D00-00EA-C344-AAF6-F172101D7B06}"/>
              </a:ext>
            </a:extLst>
          </p:cNvPr>
          <p:cNvSpPr>
            <a:spLocks noGrp="1"/>
          </p:cNvSpPr>
          <p:nvPr>
            <p:ph type="title"/>
          </p:nvPr>
        </p:nvSpPr>
        <p:spPr>
          <a:xfrm>
            <a:off x="505677" y="914400"/>
            <a:ext cx="2743200" cy="2887579"/>
          </a:xfrm>
        </p:spPr>
        <p:txBody>
          <a:bodyPr vert="horz" lIns="91440" tIns="45720" rIns="91440" bIns="45720" rtlCol="0" anchor="b">
            <a:normAutofit fontScale="90000"/>
          </a:bodyPr>
          <a:lstStyle/>
          <a:p>
            <a:pPr algn="ctr" defTabSz="914400"/>
            <a:r>
              <a:rPr lang="en-US" sz="3900" kern="1200" dirty="0">
                <a:solidFill>
                  <a:srgbClr val="FFFFFF"/>
                </a:solidFill>
                <a:latin typeface="+mj-lt"/>
                <a:ea typeface="+mj-ea"/>
                <a:cs typeface="+mj-cs"/>
              </a:rPr>
              <a:t>Tell us about your unified board experience by answering 3 easy questions</a:t>
            </a:r>
          </a:p>
        </p:txBody>
      </p:sp>
      <p:cxnSp>
        <p:nvCxnSpPr>
          <p:cNvPr id="21" name="Straight Connector 20">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3344" y="3910267"/>
            <a:ext cx="1940093"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7" name="Graphic 6" descr="Radio microphone">
            <a:extLst>
              <a:ext uri="{FF2B5EF4-FFF2-40B4-BE49-F238E27FC236}">
                <a16:creationId xmlns:a16="http://schemas.microsoft.com/office/drawing/2014/main" id="{0A1BA03F-E9CE-4EAF-BE99-7602AFD6962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65366" y="975391"/>
            <a:ext cx="4915159" cy="4915159"/>
          </a:xfrm>
          <a:prstGeom prst="rect">
            <a:avLst/>
          </a:prstGeom>
        </p:spPr>
      </p:pic>
    </p:spTree>
    <p:extLst>
      <p:ext uri="{BB962C8B-B14F-4D97-AF65-F5344CB8AC3E}">
        <p14:creationId xmlns:p14="http://schemas.microsoft.com/office/powerpoint/2010/main" val="22507887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54" name="Title 1"/>
          <p:cNvSpPr>
            <a:spLocks noGrp="1"/>
          </p:cNvSpPr>
          <p:nvPr>
            <p:ph type="title"/>
          </p:nvPr>
        </p:nvSpPr>
        <p:spPr>
          <a:xfrm>
            <a:off x="628650" y="963877"/>
            <a:ext cx="2620771" cy="4930246"/>
          </a:xfrm>
        </p:spPr>
        <p:txBody>
          <a:bodyPr>
            <a:normAutofit/>
          </a:bodyPr>
          <a:lstStyle/>
          <a:p>
            <a:pPr algn="r" eaLnBrk="1" hangingPunct="1">
              <a:defRPr/>
            </a:pPr>
            <a:r>
              <a:rPr lang="en-US" altLang="en-US" dirty="0">
                <a:solidFill>
                  <a:schemeClr val="accent1"/>
                </a:solidFill>
                <a:effectLst>
                  <a:outerShdw blurRad="38100" dist="38100" dir="2700000" algn="tl">
                    <a:srgbClr val="C0C0C0"/>
                  </a:outerShdw>
                </a:effectLst>
                <a:ea typeface="ＭＳ Ｐゴシック" pitchFamily="34" charset="-128"/>
              </a:rPr>
              <a:t>Both-And</a:t>
            </a:r>
            <a:br>
              <a:rPr lang="en-US" altLang="en-US" dirty="0">
                <a:solidFill>
                  <a:schemeClr val="accent1"/>
                </a:solidFill>
                <a:effectLst>
                  <a:outerShdw blurRad="38100" dist="38100" dir="2700000" algn="tl">
                    <a:srgbClr val="C0C0C0"/>
                  </a:outerShdw>
                </a:effectLst>
                <a:ea typeface="ＭＳ Ｐゴシック" pitchFamily="34" charset="-128"/>
              </a:rPr>
            </a:br>
            <a:r>
              <a:rPr lang="en-US" altLang="en-US" dirty="0">
                <a:solidFill>
                  <a:schemeClr val="accent1"/>
                </a:solidFill>
                <a:effectLst>
                  <a:outerShdw blurRad="38100" dist="38100" dir="2700000" algn="tl">
                    <a:srgbClr val="C0C0C0"/>
                  </a:outerShdw>
                </a:effectLst>
                <a:ea typeface="ＭＳ Ｐゴシック" pitchFamily="34" charset="-128"/>
              </a:rPr>
              <a:t>Weeknight Format</a:t>
            </a:r>
          </a:p>
        </p:txBody>
      </p:sp>
      <p:cxnSp>
        <p:nvCxnSpPr>
          <p:cNvPr id="137" name="Straight Connector 136">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77826" name="Content Placeholder 2"/>
          <p:cNvSpPr>
            <a:spLocks noGrp="1"/>
          </p:cNvSpPr>
          <p:nvPr>
            <p:ph idx="1"/>
          </p:nvPr>
        </p:nvSpPr>
        <p:spPr>
          <a:xfrm>
            <a:off x="3732024" y="963877"/>
            <a:ext cx="4783326" cy="4930246"/>
          </a:xfrm>
        </p:spPr>
        <p:txBody>
          <a:bodyPr anchor="ctr">
            <a:normAutofit/>
          </a:bodyPr>
          <a:lstStyle/>
          <a:p>
            <a:pPr marL="523875" eaLnBrk="1" hangingPunct="1">
              <a:buFont typeface="Wingdings" charset="2"/>
              <a:buNone/>
            </a:pPr>
            <a:r>
              <a:rPr lang="en-US" altLang="en-US" dirty="0">
                <a:ea typeface="ＭＳ Ｐゴシック" charset="-128"/>
              </a:rPr>
              <a:t>6:30-9:30		</a:t>
            </a:r>
          </a:p>
          <a:p>
            <a:pPr marL="523875">
              <a:buNone/>
            </a:pPr>
            <a:r>
              <a:rPr lang="en-US" altLang="en-US" dirty="0">
                <a:ea typeface="ＭＳ Ｐゴシック" charset="-128"/>
              </a:rPr>
              <a:t>Meeting begins with Study and Prayer</a:t>
            </a:r>
          </a:p>
          <a:p>
            <a:pPr marL="523875">
              <a:buNone/>
            </a:pPr>
            <a:r>
              <a:rPr lang="en-US" altLang="en-US" dirty="0" err="1">
                <a:ea typeface="ＭＳ Ｐゴシック" charset="-128"/>
              </a:rPr>
              <a:t>Administry</a:t>
            </a:r>
            <a:r>
              <a:rPr lang="en-US" altLang="en-US" dirty="0">
                <a:ea typeface="ＭＳ Ｐゴシック" charset="-128"/>
              </a:rPr>
              <a:t> and Discipleship Conversations		</a:t>
            </a:r>
          </a:p>
          <a:p>
            <a:pPr marL="523875" eaLnBrk="1" hangingPunct="1">
              <a:buFont typeface="Wingdings" charset="2"/>
              <a:buNone/>
            </a:pPr>
            <a:r>
              <a:rPr lang="en-US" altLang="en-US" dirty="0">
                <a:ea typeface="ＭＳ Ｐゴシック" charset="-128"/>
              </a:rPr>
              <a:t>Decisions &amp; Discussions that Impact All </a:t>
            </a:r>
          </a:p>
          <a:p>
            <a:pPr marL="523875" eaLnBrk="1" hangingPunct="1">
              <a:buFont typeface="Wingdings" charset="2"/>
              <a:buNone/>
            </a:pPr>
            <a:r>
              <a:rPr lang="en-US" altLang="en-US" dirty="0">
                <a:ea typeface="ＭＳ Ｐゴシック" charset="-128"/>
              </a:rPr>
              <a:t>Closing Prayer	</a:t>
            </a:r>
          </a:p>
        </p:txBody>
      </p:sp>
    </p:spTree>
    <p:extLst>
      <p:ext uri="{BB962C8B-B14F-4D97-AF65-F5344CB8AC3E}">
        <p14:creationId xmlns:p14="http://schemas.microsoft.com/office/powerpoint/2010/main" val="42270570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87A57295-2710-4920-B99A-4D1FA03A62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78067929-4D33-4306-9E2F-67C49CDDB5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0050" y="465745"/>
            <a:ext cx="8343900" cy="5639435"/>
          </a:xfrm>
          <a:prstGeom prst="rect">
            <a:avLst/>
          </a:prstGeom>
          <a:solidFill>
            <a:schemeClr val="tx1">
              <a:alpha val="9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849" name="Title 1"/>
          <p:cNvSpPr>
            <a:spLocks noGrp="1"/>
          </p:cNvSpPr>
          <p:nvPr>
            <p:ph type="title"/>
          </p:nvPr>
        </p:nvSpPr>
        <p:spPr>
          <a:xfrm>
            <a:off x="628650" y="894027"/>
            <a:ext cx="2620771" cy="4782873"/>
          </a:xfrm>
        </p:spPr>
        <p:txBody>
          <a:bodyPr>
            <a:normAutofit/>
          </a:bodyPr>
          <a:lstStyle/>
          <a:p>
            <a:pPr algn="r" eaLnBrk="1" hangingPunct="1"/>
            <a:r>
              <a:rPr lang="en-US" altLang="en-US">
                <a:solidFill>
                  <a:schemeClr val="bg1"/>
                </a:solidFill>
                <a:ea typeface="ＭＳ Ｐゴシック" charset="-128"/>
              </a:rPr>
              <a:t>Both-And</a:t>
            </a:r>
            <a:br>
              <a:rPr lang="en-US" altLang="en-US">
                <a:solidFill>
                  <a:schemeClr val="bg1"/>
                </a:solidFill>
                <a:ea typeface="ＭＳ Ｐゴシック" charset="-128"/>
              </a:rPr>
            </a:br>
            <a:r>
              <a:rPr lang="en-US" altLang="en-US">
                <a:solidFill>
                  <a:schemeClr val="bg1"/>
                </a:solidFill>
                <a:ea typeface="ＭＳ Ｐゴシック" charset="-128"/>
              </a:rPr>
              <a:t>Weekend Format</a:t>
            </a:r>
          </a:p>
        </p:txBody>
      </p:sp>
      <p:cxnSp>
        <p:nvCxnSpPr>
          <p:cNvPr id="76" name="Straight Connector 75">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057400"/>
            <a:ext cx="0" cy="2743200"/>
          </a:xfrm>
          <a:prstGeom prst="line">
            <a:avLst/>
          </a:prstGeom>
          <a:ln w="19050">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732024" y="894027"/>
            <a:ext cx="4783326" cy="4782873"/>
          </a:xfrm>
        </p:spPr>
        <p:txBody>
          <a:bodyPr anchor="ctr">
            <a:normAutofit/>
          </a:bodyPr>
          <a:lstStyle/>
          <a:p>
            <a:pPr marL="1371600" indent="-1358900" eaLnBrk="1" hangingPunct="1">
              <a:buFont typeface="Wingdings" charset="0"/>
              <a:buNone/>
              <a:defRPr/>
            </a:pPr>
            <a:r>
              <a:rPr lang="en-US">
                <a:solidFill>
                  <a:schemeClr val="bg1"/>
                </a:solidFill>
              </a:rPr>
              <a:t>9:00am – 12:30pm</a:t>
            </a:r>
          </a:p>
          <a:p>
            <a:pPr marL="1371600" indent="-1358900" eaLnBrk="1" hangingPunct="1">
              <a:buFont typeface="Wingdings" charset="0"/>
              <a:buNone/>
              <a:defRPr/>
            </a:pPr>
            <a:r>
              <a:rPr lang="en-US">
                <a:solidFill>
                  <a:schemeClr val="bg1"/>
                </a:solidFill>
              </a:rPr>
              <a:t>Gathers for Study and Prayer</a:t>
            </a:r>
          </a:p>
          <a:p>
            <a:pPr marL="1371600" indent="-1358900" eaLnBrk="1" hangingPunct="1">
              <a:buFont typeface="Wingdings" charset="0"/>
              <a:buNone/>
              <a:defRPr/>
            </a:pPr>
            <a:r>
              <a:rPr lang="en-US">
                <a:solidFill>
                  <a:schemeClr val="bg1"/>
                </a:solidFill>
              </a:rPr>
              <a:t>Administry and Discipleship</a:t>
            </a:r>
          </a:p>
          <a:p>
            <a:pPr marL="1371600" indent="-1358900" eaLnBrk="1" hangingPunct="1">
              <a:buFont typeface="Wingdings" charset="0"/>
              <a:buNone/>
              <a:defRPr/>
            </a:pPr>
            <a:r>
              <a:rPr lang="en-US">
                <a:solidFill>
                  <a:schemeClr val="bg1"/>
                </a:solidFill>
              </a:rPr>
              <a:t>Decisions &amp; Discussions that Impact All</a:t>
            </a:r>
          </a:p>
          <a:p>
            <a:pPr marL="1371600" indent="-1358900" eaLnBrk="1" hangingPunct="1">
              <a:buFont typeface="Wingdings" charset="0"/>
              <a:buNone/>
              <a:defRPr/>
            </a:pPr>
            <a:r>
              <a:rPr lang="en-US">
                <a:solidFill>
                  <a:schemeClr val="bg1"/>
                </a:solidFill>
              </a:rPr>
              <a:t>Closing Prayer</a:t>
            </a:r>
          </a:p>
          <a:p>
            <a:pPr eaLnBrk="1" hangingPunct="1">
              <a:buFont typeface="Wingdings" charset="0"/>
              <a:buChar char="n"/>
              <a:defRPr/>
            </a:pPr>
            <a:endParaRPr lang="en-US">
              <a:solidFill>
                <a:schemeClr val="bg1"/>
              </a:solidFill>
            </a:endParaRPr>
          </a:p>
        </p:txBody>
      </p:sp>
    </p:spTree>
    <p:extLst>
      <p:ext uri="{BB962C8B-B14F-4D97-AF65-F5344CB8AC3E}">
        <p14:creationId xmlns:p14="http://schemas.microsoft.com/office/powerpoint/2010/main" val="2711193695"/>
      </p:ext>
    </p:extLst>
  </p:cSld>
  <p:clrMapOvr>
    <a:overrideClrMapping bg1="dk1" tx1="lt1" bg2="dk2" tx2="lt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072" y="470925"/>
            <a:ext cx="3285756"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3969" name="Title 1"/>
          <p:cNvSpPr>
            <a:spLocks noGrp="1"/>
          </p:cNvSpPr>
          <p:nvPr>
            <p:ph type="title"/>
          </p:nvPr>
        </p:nvSpPr>
        <p:spPr>
          <a:xfrm>
            <a:off x="647271" y="1012004"/>
            <a:ext cx="2562119" cy="4795408"/>
          </a:xfrm>
        </p:spPr>
        <p:txBody>
          <a:bodyPr>
            <a:normAutofit/>
          </a:bodyPr>
          <a:lstStyle/>
          <a:p>
            <a:pPr eaLnBrk="1" hangingPunct="1"/>
            <a:r>
              <a:rPr lang="en-US" altLang="en-US">
                <a:solidFill>
                  <a:srgbClr val="FFFFFF"/>
                </a:solidFill>
                <a:ea typeface="ＭＳ Ｐゴシック" charset="-128"/>
              </a:rPr>
              <a:t>Policies and Further Work Needed</a:t>
            </a:r>
          </a:p>
        </p:txBody>
      </p:sp>
      <p:graphicFrame>
        <p:nvGraphicFramePr>
          <p:cNvPr id="83972" name="Content Placeholder 2">
            <a:extLst>
              <a:ext uri="{FF2B5EF4-FFF2-40B4-BE49-F238E27FC236}">
                <a16:creationId xmlns:a16="http://schemas.microsoft.com/office/drawing/2014/main" id="{69EE4961-AC0A-4BC9-ABEF-B53150A102EC}"/>
              </a:ext>
            </a:extLst>
          </p:cNvPr>
          <p:cNvGraphicFramePr>
            <a:graphicFrameLocks noGrp="1"/>
          </p:cNvGraphicFramePr>
          <p:nvPr>
            <p:ph idx="1"/>
            <p:extLst>
              <p:ext uri="{D42A27DB-BD31-4B8C-83A1-F6EECF244321}">
                <p14:modId xmlns:p14="http://schemas.microsoft.com/office/powerpoint/2010/main" val="4067957499"/>
              </p:ext>
            </p:extLst>
          </p:nvPr>
        </p:nvGraphicFramePr>
        <p:xfrm>
          <a:off x="3895725" y="470924"/>
          <a:ext cx="4885203"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236862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072" y="470925"/>
            <a:ext cx="3285756"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0113" name="Title 3"/>
          <p:cNvSpPr>
            <a:spLocks noGrp="1"/>
          </p:cNvSpPr>
          <p:nvPr>
            <p:ph type="title"/>
          </p:nvPr>
        </p:nvSpPr>
        <p:spPr>
          <a:xfrm>
            <a:off x="647271" y="1012004"/>
            <a:ext cx="2562119" cy="4795408"/>
          </a:xfrm>
        </p:spPr>
        <p:txBody>
          <a:bodyPr>
            <a:normAutofit/>
          </a:bodyPr>
          <a:lstStyle/>
          <a:p>
            <a:pPr eaLnBrk="1" hangingPunct="1"/>
            <a:r>
              <a:rPr lang="en-US" altLang="en-US">
                <a:solidFill>
                  <a:srgbClr val="FFFFFF"/>
                </a:solidFill>
                <a:ea typeface="ＭＳ Ｐゴシック" charset="-128"/>
              </a:rPr>
              <a:t>A Governing Body</a:t>
            </a:r>
          </a:p>
        </p:txBody>
      </p:sp>
      <p:graphicFrame>
        <p:nvGraphicFramePr>
          <p:cNvPr id="90116" name="Content Placeholder 4">
            <a:extLst>
              <a:ext uri="{FF2B5EF4-FFF2-40B4-BE49-F238E27FC236}">
                <a16:creationId xmlns:a16="http://schemas.microsoft.com/office/drawing/2014/main" id="{085C00E2-9E86-4726-879F-6759FDA0534D}"/>
              </a:ext>
            </a:extLst>
          </p:cNvPr>
          <p:cNvGraphicFramePr>
            <a:graphicFrameLocks noGrp="1"/>
          </p:cNvGraphicFramePr>
          <p:nvPr>
            <p:ph idx="1"/>
            <p:extLst>
              <p:ext uri="{D42A27DB-BD31-4B8C-83A1-F6EECF244321}">
                <p14:modId xmlns:p14="http://schemas.microsoft.com/office/powerpoint/2010/main" val="3276233769"/>
              </p:ext>
            </p:extLst>
          </p:nvPr>
        </p:nvGraphicFramePr>
        <p:xfrm>
          <a:off x="3895725" y="470924"/>
          <a:ext cx="4885203"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5133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158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Picture 74">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2161" name="Title 3"/>
          <p:cNvSpPr>
            <a:spLocks noGrp="1"/>
          </p:cNvSpPr>
          <p:nvPr>
            <p:ph type="title"/>
          </p:nvPr>
        </p:nvSpPr>
        <p:spPr>
          <a:xfrm>
            <a:off x="480059" y="2053641"/>
            <a:ext cx="2751871" cy="2760098"/>
          </a:xfrm>
        </p:spPr>
        <p:txBody>
          <a:bodyPr>
            <a:normAutofit/>
          </a:bodyPr>
          <a:lstStyle/>
          <a:p>
            <a:pPr eaLnBrk="1" hangingPunct="1"/>
            <a:r>
              <a:rPr lang="en-US" altLang="en-US">
                <a:solidFill>
                  <a:srgbClr val="FFFFFF"/>
                </a:solidFill>
                <a:ea typeface="ＭＳ Ｐゴシック" charset="-128"/>
              </a:rPr>
              <a:t>Two </a:t>
            </a:r>
            <a:r>
              <a:rPr lang="en-US" altLang="en-US" b="1">
                <a:solidFill>
                  <a:srgbClr val="FFFFFF"/>
                </a:solidFill>
                <a:ea typeface="ＭＳ Ｐゴシック" charset="-128"/>
              </a:rPr>
              <a:t>Challenges</a:t>
            </a:r>
            <a:r>
              <a:rPr lang="en-US" altLang="en-US">
                <a:solidFill>
                  <a:srgbClr val="FFFFFF"/>
                </a:solidFill>
                <a:ea typeface="ＭＳ Ｐゴシック" charset="-128"/>
              </a:rPr>
              <a:t> of a Governing Body</a:t>
            </a:r>
          </a:p>
        </p:txBody>
      </p:sp>
      <p:sp>
        <p:nvSpPr>
          <p:cNvPr id="92162" name="Content Placeholder 4"/>
          <p:cNvSpPr>
            <a:spLocks noGrp="1"/>
          </p:cNvSpPr>
          <p:nvPr>
            <p:ph idx="1"/>
          </p:nvPr>
        </p:nvSpPr>
        <p:spPr>
          <a:xfrm>
            <a:off x="4567930" y="801866"/>
            <a:ext cx="3979563" cy="5230634"/>
          </a:xfrm>
        </p:spPr>
        <p:txBody>
          <a:bodyPr anchor="ctr">
            <a:normAutofit/>
          </a:bodyPr>
          <a:lstStyle/>
          <a:p>
            <a:pPr eaLnBrk="1" hangingPunct="1"/>
            <a:r>
              <a:rPr lang="en-US" altLang="en-US" dirty="0">
                <a:solidFill>
                  <a:srgbClr val="000000"/>
                </a:solidFill>
                <a:ea typeface="ＭＳ Ｐゴシック" charset="-128"/>
              </a:rPr>
              <a:t>Decision Making – Accuracy / Effectiveness </a:t>
            </a:r>
          </a:p>
          <a:p>
            <a:pPr eaLnBrk="1" hangingPunct="1"/>
            <a:r>
              <a:rPr lang="en-US" altLang="en-US" dirty="0">
                <a:solidFill>
                  <a:srgbClr val="000000"/>
                </a:solidFill>
                <a:ea typeface="ＭＳ Ｐゴシック" charset="-128"/>
              </a:rPr>
              <a:t>Management of Communication</a:t>
            </a:r>
          </a:p>
          <a:p>
            <a:pPr lvl="1" eaLnBrk="1" hangingPunct="1"/>
            <a:r>
              <a:rPr lang="en-US" altLang="en-US" sz="2100" dirty="0">
                <a:solidFill>
                  <a:srgbClr val="000000"/>
                </a:solidFill>
                <a:ea typeface="ＭＳ Ｐゴシック" charset="-128"/>
              </a:rPr>
              <a:t>Communication / Feedback loops become very important </a:t>
            </a:r>
          </a:p>
          <a:p>
            <a:pPr lvl="1" eaLnBrk="1" hangingPunct="1"/>
            <a:r>
              <a:rPr lang="en-US" altLang="en-US" sz="2100" dirty="0">
                <a:solidFill>
                  <a:srgbClr val="000000"/>
                </a:solidFill>
                <a:ea typeface="ＭＳ Ｐゴシック" charset="-128"/>
              </a:rPr>
              <a:t>Everyone is used to hearing everything in committee meetings </a:t>
            </a:r>
          </a:p>
          <a:p>
            <a:pPr lvl="1" eaLnBrk="1" hangingPunct="1"/>
            <a:r>
              <a:rPr lang="en-US" altLang="en-US" sz="2100" dirty="0">
                <a:solidFill>
                  <a:srgbClr val="000000"/>
                </a:solidFill>
                <a:ea typeface="ＭＳ Ｐゴシック" charset="-128"/>
              </a:rPr>
              <a:t>“</a:t>
            </a:r>
            <a:r>
              <a:rPr lang="en-US" altLang="en-US" sz="2100" dirty="0">
                <a:solidFill>
                  <a:srgbClr val="FF0000"/>
                </a:solidFill>
                <a:ea typeface="ＭＳ Ｐゴシック" charset="-128"/>
              </a:rPr>
              <a:t>The way we used to to do it</a:t>
            </a:r>
            <a:r>
              <a:rPr lang="mr-IN" altLang="en-US" sz="2100" dirty="0">
                <a:solidFill>
                  <a:srgbClr val="000000"/>
                </a:solidFill>
                <a:ea typeface="ＭＳ Ｐゴシック" charset="-128"/>
              </a:rPr>
              <a:t>…</a:t>
            </a:r>
            <a:r>
              <a:rPr lang="en-US" altLang="en-US" sz="2100" dirty="0">
                <a:solidFill>
                  <a:srgbClr val="000000"/>
                </a:solidFill>
                <a:ea typeface="ＭＳ Ｐゴシック" charset="-128"/>
              </a:rPr>
              <a:t>”</a:t>
            </a:r>
          </a:p>
        </p:txBody>
      </p:sp>
    </p:spTree>
    <p:extLst>
      <p:ext uri="{BB962C8B-B14F-4D97-AF65-F5344CB8AC3E}">
        <p14:creationId xmlns:p14="http://schemas.microsoft.com/office/powerpoint/2010/main" val="17657584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 name="Rectangle 69">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6700" y="0"/>
            <a:ext cx="8610371"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2" name="Picture 71">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4209" name="Title 3"/>
          <p:cNvSpPr>
            <a:spLocks noGrp="1"/>
          </p:cNvSpPr>
          <p:nvPr>
            <p:ph type="title"/>
          </p:nvPr>
        </p:nvSpPr>
        <p:spPr>
          <a:xfrm>
            <a:off x="884419" y="826680"/>
            <a:ext cx="7375161" cy="1325563"/>
          </a:xfrm>
        </p:spPr>
        <p:txBody>
          <a:bodyPr>
            <a:normAutofit/>
          </a:bodyPr>
          <a:lstStyle/>
          <a:p>
            <a:pPr algn="ctr" eaLnBrk="1" hangingPunct="1"/>
            <a:r>
              <a:rPr lang="en-US" altLang="en-US" sz="3500">
                <a:solidFill>
                  <a:srgbClr val="FFFFFF"/>
                </a:solidFill>
                <a:ea typeface="ＭＳ Ｐゴシック" charset="-128"/>
              </a:rPr>
              <a:t>Top 5 Mistakes</a:t>
            </a:r>
          </a:p>
        </p:txBody>
      </p:sp>
      <p:sp>
        <p:nvSpPr>
          <p:cNvPr id="5" name="Content Placeholder 4"/>
          <p:cNvSpPr>
            <a:spLocks noGrp="1"/>
          </p:cNvSpPr>
          <p:nvPr>
            <p:ph idx="1"/>
          </p:nvPr>
        </p:nvSpPr>
        <p:spPr>
          <a:xfrm>
            <a:off x="884419" y="3092970"/>
            <a:ext cx="7375161" cy="2693976"/>
          </a:xfrm>
        </p:spPr>
        <p:txBody>
          <a:bodyPr>
            <a:normAutofit/>
          </a:bodyPr>
          <a:lstStyle/>
          <a:p>
            <a:pPr marL="457200" indent="-457200">
              <a:buFont typeface="+mj-lt"/>
              <a:buAutoNum type="arabicPeriod"/>
              <a:defRPr/>
            </a:pPr>
            <a:r>
              <a:rPr lang="en-US" sz="1700">
                <a:solidFill>
                  <a:srgbClr val="000000"/>
                </a:solidFill>
              </a:rPr>
              <a:t>Not clarifying key departure points from current operations.</a:t>
            </a:r>
          </a:p>
          <a:p>
            <a:pPr marL="1035050" lvl="2" indent="-457200">
              <a:buFont typeface="Wingdings" charset="0"/>
              <a:buChar char="n"/>
              <a:defRPr/>
            </a:pPr>
            <a:r>
              <a:rPr lang="en-US" sz="1700">
                <a:solidFill>
                  <a:srgbClr val="000000"/>
                </a:solidFill>
              </a:rPr>
              <a:t>Managing versus Governing</a:t>
            </a:r>
          </a:p>
          <a:p>
            <a:pPr marL="1035050" lvl="2" indent="-457200">
              <a:buFont typeface="Wingdings" charset="0"/>
              <a:buChar char="n"/>
              <a:defRPr/>
            </a:pPr>
            <a:r>
              <a:rPr lang="en-US" sz="1700">
                <a:solidFill>
                  <a:srgbClr val="000000"/>
                </a:solidFill>
              </a:rPr>
              <a:t>Reporting versus Discussing/Deciding</a:t>
            </a:r>
          </a:p>
          <a:p>
            <a:pPr marL="1035050" lvl="2" indent="-457200">
              <a:buFont typeface="Wingdings" charset="0"/>
              <a:buChar char="n"/>
              <a:defRPr/>
            </a:pPr>
            <a:r>
              <a:rPr lang="en-US" sz="1700">
                <a:solidFill>
                  <a:srgbClr val="000000"/>
                </a:solidFill>
              </a:rPr>
              <a:t>Representing versus Shared Mission</a:t>
            </a:r>
          </a:p>
          <a:p>
            <a:pPr marL="457200" indent="-457200">
              <a:buFont typeface="+mj-lt"/>
              <a:buAutoNum type="arabicPeriod"/>
              <a:defRPr/>
            </a:pPr>
            <a:r>
              <a:rPr lang="en-US" sz="1700">
                <a:solidFill>
                  <a:srgbClr val="000000"/>
                </a:solidFill>
              </a:rPr>
              <a:t>Under-communicating with those who feel displaced</a:t>
            </a:r>
          </a:p>
          <a:p>
            <a:pPr marL="457200" indent="-457200">
              <a:buFont typeface="+mj-lt"/>
              <a:buAutoNum type="arabicPeriod"/>
              <a:defRPr/>
            </a:pPr>
            <a:r>
              <a:rPr lang="en-US" sz="1700">
                <a:solidFill>
                  <a:srgbClr val="000000"/>
                </a:solidFill>
              </a:rPr>
              <a:t>No orientation or transition plan.</a:t>
            </a:r>
          </a:p>
          <a:p>
            <a:pPr marL="457200" indent="-457200">
              <a:buFont typeface="+mj-lt"/>
              <a:buAutoNum type="arabicPeriod"/>
              <a:defRPr/>
            </a:pPr>
            <a:r>
              <a:rPr lang="en-US" sz="1700">
                <a:solidFill>
                  <a:srgbClr val="000000"/>
                </a:solidFill>
              </a:rPr>
              <a:t>Hyperfocus on tasks above relationships.</a:t>
            </a:r>
          </a:p>
          <a:p>
            <a:pPr marL="457200" indent="-457200">
              <a:buFont typeface="+mj-lt"/>
              <a:buAutoNum type="arabicPeriod"/>
              <a:defRPr/>
            </a:pPr>
            <a:r>
              <a:rPr lang="en-US" sz="1700">
                <a:solidFill>
                  <a:srgbClr val="000000"/>
                </a:solidFill>
              </a:rPr>
              <a:t>Not waiting for right people.</a:t>
            </a:r>
          </a:p>
          <a:p>
            <a:pPr marL="457200" indent="-457200">
              <a:buFont typeface="+mj-lt"/>
              <a:buAutoNum type="arabicPeriod"/>
              <a:defRPr/>
            </a:pPr>
            <a:endParaRPr lang="en-US" sz="1700">
              <a:solidFill>
                <a:srgbClr val="000000"/>
              </a:solidFill>
            </a:endParaRPr>
          </a:p>
          <a:p>
            <a:pPr eaLnBrk="1" hangingPunct="1">
              <a:buFont typeface="Wingdings" charset="0"/>
              <a:buChar char="n"/>
              <a:defRPr/>
            </a:pPr>
            <a:endParaRPr lang="en-US" sz="1700">
              <a:solidFill>
                <a:srgbClr val="000000"/>
              </a:solidFill>
            </a:endParaRPr>
          </a:p>
        </p:txBody>
      </p:sp>
    </p:spTree>
    <p:extLst>
      <p:ext uri="{BB962C8B-B14F-4D97-AF65-F5344CB8AC3E}">
        <p14:creationId xmlns:p14="http://schemas.microsoft.com/office/powerpoint/2010/main" val="20624602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7" name="Freeform: Shape 136">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072" y="470925"/>
            <a:ext cx="3285756"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530" name="Title 1"/>
          <p:cNvSpPr>
            <a:spLocks noGrp="1"/>
          </p:cNvSpPr>
          <p:nvPr>
            <p:ph type="title"/>
          </p:nvPr>
        </p:nvSpPr>
        <p:spPr>
          <a:xfrm>
            <a:off x="647271" y="1012004"/>
            <a:ext cx="2562119" cy="4795408"/>
          </a:xfrm>
        </p:spPr>
        <p:txBody>
          <a:bodyPr>
            <a:normAutofit/>
          </a:bodyPr>
          <a:lstStyle/>
          <a:p>
            <a:pPr eaLnBrk="1" hangingPunct="1">
              <a:defRPr/>
            </a:pPr>
            <a:r>
              <a:rPr lang="en-US" altLang="en-US">
                <a:solidFill>
                  <a:srgbClr val="FFFFFF"/>
                </a:solidFill>
                <a:effectLst>
                  <a:outerShdw blurRad="38100" dist="38100" dir="2700000" algn="tl">
                    <a:srgbClr val="C0C0C0"/>
                  </a:outerShdw>
                </a:effectLst>
                <a:latin typeface="Candara" pitchFamily="34" charset="0"/>
                <a:ea typeface="ＭＳ Ｐゴシック" pitchFamily="34" charset="-128"/>
              </a:rPr>
              <a:t>Structure May Be Holding You Back If There Is…</a:t>
            </a:r>
          </a:p>
        </p:txBody>
      </p:sp>
      <p:graphicFrame>
        <p:nvGraphicFramePr>
          <p:cNvPr id="95236" name="Content Placeholder 2">
            <a:extLst>
              <a:ext uri="{FF2B5EF4-FFF2-40B4-BE49-F238E27FC236}">
                <a16:creationId xmlns:a16="http://schemas.microsoft.com/office/drawing/2014/main" id="{879EFCB3-8DA5-48CB-A926-07B08EFB2C9A}"/>
              </a:ext>
            </a:extLst>
          </p:cNvPr>
          <p:cNvGraphicFramePr>
            <a:graphicFrameLocks noGrp="1"/>
          </p:cNvGraphicFramePr>
          <p:nvPr>
            <p:ph idx="1"/>
            <p:extLst>
              <p:ext uri="{D42A27DB-BD31-4B8C-83A1-F6EECF244321}">
                <p14:modId xmlns:p14="http://schemas.microsoft.com/office/powerpoint/2010/main" val="3264050449"/>
              </p:ext>
            </p:extLst>
          </p:nvPr>
        </p:nvGraphicFramePr>
        <p:xfrm>
          <a:off x="3895725" y="470924"/>
          <a:ext cx="4885203"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362956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7" name="Content Placeholder 4" descr="iStock_000009458297Small.jpg"/>
          <p:cNvPicPr>
            <a:picLocks noChangeAspect="1"/>
          </p:cNvPicPr>
          <p:nvPr/>
        </p:nvPicPr>
        <p:blipFill>
          <a:blip r:embed="rId3">
            <a:extLst>
              <a:ext uri="{28A0092B-C50C-407E-A947-70E740481C1C}">
                <a14:useLocalDpi xmlns:a14="http://schemas.microsoft.com/office/drawing/2010/main" val="0"/>
              </a:ext>
            </a:extLst>
          </a:blip>
          <a:srcRect t="-433" b="13161"/>
          <a:stretch>
            <a:fillRect/>
          </a:stretch>
        </p:blipFill>
        <p:spPr bwMode="auto">
          <a:xfrm>
            <a:off x="0" y="1254127"/>
            <a:ext cx="9144000" cy="598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57369" y="216513"/>
            <a:ext cx="7847877" cy="687387"/>
          </a:xfrm>
        </p:spPr>
        <p:txBody>
          <a:bodyPr>
            <a:noAutofit/>
          </a:bodyPr>
          <a:lstStyle/>
          <a:p>
            <a:pPr eaLnBrk="1" hangingPunct="1">
              <a:defRPr/>
            </a:pPr>
            <a:r>
              <a:rPr lang="en-US" altLang="en-US" sz="4400" dirty="0">
                <a:effectLst>
                  <a:outerShdw blurRad="38100" dist="38100" dir="2700000" algn="tl">
                    <a:srgbClr val="C0C0C0"/>
                  </a:outerShdw>
                </a:effectLst>
                <a:latin typeface="Candara" pitchFamily="34" charset="0"/>
                <a:ea typeface="ＭＳ Ｐゴシック" pitchFamily="34" charset="-128"/>
              </a:rPr>
              <a:t>Relationships are VITAL #teamwork</a:t>
            </a:r>
          </a:p>
        </p:txBody>
      </p:sp>
    </p:spTree>
    <p:extLst>
      <p:ext uri="{BB962C8B-B14F-4D97-AF65-F5344CB8AC3E}">
        <p14:creationId xmlns:p14="http://schemas.microsoft.com/office/powerpoint/2010/main" val="15175115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 name="Rectangle 23">
            <a:extLst>
              <a:ext uri="{FF2B5EF4-FFF2-40B4-BE49-F238E27FC236}">
                <a16:creationId xmlns:a16="http://schemas.microsoft.com/office/drawing/2014/main" id="{51D98CAC-3EFF-4342-BD5A-6C0E8CAB4C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628650" y="520700"/>
            <a:ext cx="7886700" cy="34861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97743" y="958852"/>
            <a:ext cx="7148513" cy="2514597"/>
          </a:xfrm>
        </p:spPr>
        <p:txBody>
          <a:bodyPr vert="horz" lIns="91440" tIns="45720" rIns="91440" bIns="45720" rtlCol="0" anchor="b">
            <a:normAutofit/>
          </a:bodyPr>
          <a:lstStyle/>
          <a:p>
            <a:pPr algn="ctr" defTabSz="914400"/>
            <a:r>
              <a:rPr lang="en-US" sz="4900" kern="1200">
                <a:solidFill>
                  <a:srgbClr val="FFFFFF"/>
                </a:solidFill>
                <a:latin typeface="+mj-lt"/>
                <a:ea typeface="+mj-ea"/>
                <a:cs typeface="+mj-cs"/>
              </a:rPr>
              <a:t>Rev. Dr. Johnsie W. Cogman</a:t>
            </a:r>
            <a:br>
              <a:rPr lang="en-US" sz="4900" kern="1200">
                <a:solidFill>
                  <a:srgbClr val="FFFFFF"/>
                </a:solidFill>
                <a:latin typeface="+mj-lt"/>
                <a:ea typeface="+mj-ea"/>
                <a:cs typeface="+mj-cs"/>
              </a:rPr>
            </a:br>
            <a:r>
              <a:rPr lang="en-US" sz="4900" kern="1200">
                <a:solidFill>
                  <a:srgbClr val="FFFFFF"/>
                </a:solidFill>
                <a:latin typeface="+mj-lt"/>
                <a:ea typeface="+mj-ea"/>
                <a:cs typeface="+mj-cs"/>
              </a:rPr>
              <a:t>jcogman@bwcumc.org</a:t>
            </a:r>
            <a:br>
              <a:rPr lang="en-US" sz="4900" kern="1200">
                <a:solidFill>
                  <a:srgbClr val="FFFFFF"/>
                </a:solidFill>
                <a:latin typeface="+mj-lt"/>
                <a:ea typeface="+mj-ea"/>
                <a:cs typeface="+mj-cs"/>
              </a:rPr>
            </a:br>
            <a:endParaRPr lang="en-US" sz="4900" kern="1200" dirty="0">
              <a:solidFill>
                <a:srgbClr val="FFFFFF"/>
              </a:solidFill>
              <a:latin typeface="+mj-lt"/>
              <a:ea typeface="+mj-ea"/>
              <a:cs typeface="+mj-cs"/>
            </a:endParaRPr>
          </a:p>
        </p:txBody>
      </p:sp>
    </p:spTree>
    <p:extLst>
      <p:ext uri="{BB962C8B-B14F-4D97-AF65-F5344CB8AC3E}">
        <p14:creationId xmlns:p14="http://schemas.microsoft.com/office/powerpoint/2010/main" val="16283112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072" y="470925"/>
            <a:ext cx="3285756"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647271" y="1012004"/>
            <a:ext cx="2562119" cy="4795408"/>
          </a:xfrm>
        </p:spPr>
        <p:txBody>
          <a:bodyPr>
            <a:normAutofit/>
          </a:bodyPr>
          <a:lstStyle/>
          <a:p>
            <a:r>
              <a:rPr lang="en-US" u="sng">
                <a:solidFill>
                  <a:srgbClr val="FFFFFF"/>
                </a:solidFill>
              </a:rPr>
              <a:t>HUMAN OBJECTIVE</a:t>
            </a:r>
          </a:p>
        </p:txBody>
      </p:sp>
      <p:graphicFrame>
        <p:nvGraphicFramePr>
          <p:cNvPr id="5" name="Content Placeholder 2">
            <a:extLst>
              <a:ext uri="{FF2B5EF4-FFF2-40B4-BE49-F238E27FC236}">
                <a16:creationId xmlns:a16="http://schemas.microsoft.com/office/drawing/2014/main" id="{0053B1D1-0AFF-42B7-90E8-8C6B90C17F58}"/>
              </a:ext>
            </a:extLst>
          </p:cNvPr>
          <p:cNvGraphicFramePr>
            <a:graphicFrameLocks noGrp="1"/>
          </p:cNvGraphicFramePr>
          <p:nvPr>
            <p:ph idx="1"/>
            <p:extLst>
              <p:ext uri="{D42A27DB-BD31-4B8C-83A1-F6EECF244321}">
                <p14:modId xmlns:p14="http://schemas.microsoft.com/office/powerpoint/2010/main" val="3139350903"/>
              </p:ext>
            </p:extLst>
          </p:nvPr>
        </p:nvGraphicFramePr>
        <p:xfrm>
          <a:off x="3895725" y="470924"/>
          <a:ext cx="4885203"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438613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7" name="Title 1"/>
          <p:cNvSpPr>
            <a:spLocks noGrp="1"/>
          </p:cNvSpPr>
          <p:nvPr>
            <p:ph type="title"/>
          </p:nvPr>
        </p:nvSpPr>
        <p:spPr>
          <a:xfrm>
            <a:off x="3602852" y="649947"/>
            <a:ext cx="4939868" cy="1060989"/>
          </a:xfrm>
        </p:spPr>
        <p:txBody>
          <a:bodyPr anchor="b">
            <a:normAutofit/>
          </a:bodyPr>
          <a:lstStyle/>
          <a:p>
            <a:pPr algn="ctr" eaLnBrk="1" hangingPunct="1"/>
            <a:r>
              <a:rPr lang="en-US" altLang="en-US" sz="4000" u="sng" dirty="0">
                <a:ea typeface="ＭＳ Ｐゴシック" charset="-128"/>
              </a:rPr>
              <a:t>Academic Objective</a:t>
            </a:r>
          </a:p>
        </p:txBody>
      </p:sp>
      <p:pic>
        <p:nvPicPr>
          <p:cNvPr id="19462" name="Picture 19461">
            <a:extLst>
              <a:ext uri="{FF2B5EF4-FFF2-40B4-BE49-F238E27FC236}">
                <a16:creationId xmlns:a16="http://schemas.microsoft.com/office/drawing/2014/main" id="{CBDD8CD6-869D-4458-9A39-3C571F965B87}"/>
              </a:ext>
            </a:extLst>
          </p:cNvPr>
          <p:cNvPicPr>
            <a:picLocks noChangeAspect="1"/>
          </p:cNvPicPr>
          <p:nvPr/>
        </p:nvPicPr>
        <p:blipFill rotWithShape="1">
          <a:blip r:embed="rId3"/>
          <a:srcRect l="38302" r="35590" b="-1"/>
          <a:stretch/>
        </p:blipFill>
        <p:spPr>
          <a:xfrm>
            <a:off x="20" y="10"/>
            <a:ext cx="3476673" cy="6857990"/>
          </a:xfrm>
          <a:prstGeom prst="rect">
            <a:avLst/>
          </a:prstGeom>
          <a:effectLst/>
        </p:spPr>
      </p:pic>
      <p:cxnSp>
        <p:nvCxnSpPr>
          <p:cNvPr id="74" name="Straight Connector 73">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10700" y="2115117"/>
            <a:ext cx="4732020" cy="0"/>
          </a:xfrm>
          <a:prstGeom prst="line">
            <a:avLst/>
          </a:prstGeom>
          <a:ln w="19050">
            <a:solidFill>
              <a:srgbClr val="94D5E9"/>
            </a:solidFill>
          </a:ln>
        </p:spPr>
        <p:style>
          <a:lnRef idx="1">
            <a:schemeClr val="accent1"/>
          </a:lnRef>
          <a:fillRef idx="0">
            <a:schemeClr val="accent1"/>
          </a:fillRef>
          <a:effectRef idx="0">
            <a:schemeClr val="accent1"/>
          </a:effectRef>
          <a:fontRef idx="minor">
            <a:schemeClr val="tx1"/>
          </a:fontRef>
        </p:style>
      </p:cxnSp>
      <p:graphicFrame>
        <p:nvGraphicFramePr>
          <p:cNvPr id="19460" name="Content Placeholder 2">
            <a:extLst>
              <a:ext uri="{FF2B5EF4-FFF2-40B4-BE49-F238E27FC236}">
                <a16:creationId xmlns:a16="http://schemas.microsoft.com/office/drawing/2014/main" id="{33B09B2E-69B8-445D-A36A-EA0F67812240}"/>
              </a:ext>
            </a:extLst>
          </p:cNvPr>
          <p:cNvGraphicFramePr>
            <a:graphicFrameLocks noGrp="1"/>
          </p:cNvGraphicFramePr>
          <p:nvPr>
            <p:ph idx="1"/>
            <p:extLst>
              <p:ext uri="{D42A27DB-BD31-4B8C-83A1-F6EECF244321}">
                <p14:modId xmlns:p14="http://schemas.microsoft.com/office/powerpoint/2010/main" val="113041943"/>
              </p:ext>
            </p:extLst>
          </p:nvPr>
        </p:nvGraphicFramePr>
        <p:xfrm>
          <a:off x="3724073" y="2438400"/>
          <a:ext cx="4939867" cy="378541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9311485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7916" y="114669"/>
            <a:ext cx="8706202" cy="690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a:xfrm>
            <a:off x="318201" y="767302"/>
            <a:ext cx="8915400" cy="1958975"/>
          </a:xfrm>
        </p:spPr>
        <p:txBody>
          <a:bodyPr>
            <a:noAutofit/>
          </a:bodyPr>
          <a:lstStyle/>
          <a:p>
            <a:pPr algn="l" eaLnBrk="1" hangingPunct="1">
              <a:defRPr/>
            </a:pPr>
            <a:r>
              <a:rPr lang="en-US" sz="5400" dirty="0">
                <a:solidFill>
                  <a:schemeClr val="bg1"/>
                </a:solidFill>
                <a:effectLst>
                  <a:outerShdw blurRad="38100" dist="38100" dir="2700000" algn="tl">
                    <a:srgbClr val="7C9BA5"/>
                  </a:outerShdw>
                </a:effectLst>
                <a:latin typeface="Candara" charset="0"/>
              </a:rPr>
              <a:t>Structure Should Align </a:t>
            </a:r>
            <a:br>
              <a:rPr lang="en-US" sz="5400" dirty="0">
                <a:solidFill>
                  <a:schemeClr val="bg1"/>
                </a:solidFill>
                <a:effectLst>
                  <a:outerShdw blurRad="38100" dist="38100" dir="2700000" algn="tl">
                    <a:srgbClr val="7C9BA5"/>
                  </a:outerShdw>
                </a:effectLst>
                <a:latin typeface="Candara" charset="0"/>
              </a:rPr>
            </a:br>
            <a:r>
              <a:rPr lang="en-US" sz="5400" dirty="0">
                <a:solidFill>
                  <a:schemeClr val="bg1"/>
                </a:solidFill>
                <a:effectLst>
                  <a:outerShdw blurRad="38100" dist="38100" dir="2700000" algn="tl">
                    <a:srgbClr val="7C9BA5"/>
                  </a:outerShdw>
                </a:effectLst>
                <a:latin typeface="Candara" charset="0"/>
              </a:rPr>
              <a:t>Church Around Vision &amp; Mission</a:t>
            </a:r>
            <a:endParaRPr lang="en-US" dirty="0">
              <a:solidFill>
                <a:schemeClr val="bg1"/>
              </a:solidFill>
              <a:effectLst>
                <a:outerShdw blurRad="38100" dist="38100" dir="2700000" algn="tl">
                  <a:srgbClr val="7C9BA5"/>
                </a:outerShdw>
              </a:effectLst>
              <a:latin typeface="Candara" charset="0"/>
            </a:endParaRPr>
          </a:p>
        </p:txBody>
      </p:sp>
      <p:sp>
        <p:nvSpPr>
          <p:cNvPr id="22531" name="TextBox 1"/>
          <p:cNvSpPr txBox="1">
            <a:spLocks noChangeArrowheads="1"/>
          </p:cNvSpPr>
          <p:nvPr/>
        </p:nvSpPr>
        <p:spPr bwMode="auto">
          <a:xfrm>
            <a:off x="4802909" y="3856170"/>
            <a:ext cx="17907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800"/>
              </a:spcBef>
              <a:buClr>
                <a:schemeClr val="accent1"/>
              </a:buClr>
              <a:buSzPct val="75000"/>
              <a:buFont typeface="Wingdings" charset="2"/>
              <a:buChar char="n"/>
              <a:defRPr sz="2000">
                <a:solidFill>
                  <a:srgbClr val="262626"/>
                </a:solidFill>
                <a:latin typeface="Calisto MT" charset="0"/>
                <a:ea typeface="ＭＳ Ｐゴシック" charset="-128"/>
              </a:defRPr>
            </a:lvl1pPr>
            <a:lvl2pPr marL="742950" indent="-285750">
              <a:spcBef>
                <a:spcPts val="600"/>
              </a:spcBef>
              <a:buClr>
                <a:schemeClr val="accent1"/>
              </a:buClr>
              <a:buSzPct val="75000"/>
              <a:buFont typeface="Wingdings" charset="2"/>
              <a:buChar char="n"/>
              <a:defRPr>
                <a:solidFill>
                  <a:srgbClr val="262626"/>
                </a:solidFill>
                <a:latin typeface="Calisto MT" charset="0"/>
                <a:ea typeface="ＭＳ Ｐゴシック" charset="-128"/>
              </a:defRPr>
            </a:lvl2pPr>
            <a:lvl3pPr marL="1143000" indent="-228600">
              <a:spcBef>
                <a:spcPts val="600"/>
              </a:spcBef>
              <a:buClr>
                <a:schemeClr val="accent1"/>
              </a:buClr>
              <a:buSzPct val="75000"/>
              <a:buFont typeface="Wingdings" charset="2"/>
              <a:buChar char="n"/>
              <a:defRPr>
                <a:solidFill>
                  <a:srgbClr val="262626"/>
                </a:solidFill>
                <a:latin typeface="Calisto MT" charset="0"/>
                <a:ea typeface="ＭＳ Ｐゴシック" charset="-128"/>
              </a:defRPr>
            </a:lvl3pPr>
            <a:lvl4pPr marL="1600200" indent="-228600">
              <a:spcBef>
                <a:spcPts val="600"/>
              </a:spcBef>
              <a:buClr>
                <a:schemeClr val="accent1"/>
              </a:buClr>
              <a:buSzPct val="75000"/>
              <a:buFont typeface="Wingdings" charset="2"/>
              <a:buChar char="n"/>
              <a:defRPr>
                <a:solidFill>
                  <a:srgbClr val="262626"/>
                </a:solidFill>
                <a:latin typeface="Calisto MT" charset="0"/>
                <a:ea typeface="ＭＳ Ｐゴシック" charset="-128"/>
              </a:defRPr>
            </a:lvl4pPr>
            <a:lvl5pPr marL="2057400" indent="-228600">
              <a:spcBef>
                <a:spcPts val="600"/>
              </a:spcBef>
              <a:buClr>
                <a:schemeClr val="accent1"/>
              </a:buClr>
              <a:buSzPct val="75000"/>
              <a:buFont typeface="Wingdings" charset="2"/>
              <a:buChar char="n"/>
              <a:defRPr>
                <a:solidFill>
                  <a:srgbClr val="262626"/>
                </a:solidFill>
                <a:latin typeface="Calisto MT" charset="0"/>
                <a:ea typeface="ＭＳ Ｐゴシック" charset="-128"/>
              </a:defRPr>
            </a:lvl5pPr>
            <a:lvl6pPr marL="2514600" indent="-228600" defTabSz="457200" eaLnBrk="0" fontAlgn="base" hangingPunct="0">
              <a:spcBef>
                <a:spcPts val="600"/>
              </a:spcBef>
              <a:spcAft>
                <a:spcPct val="0"/>
              </a:spcAft>
              <a:buClr>
                <a:schemeClr val="accent1"/>
              </a:buClr>
              <a:buSzPct val="75000"/>
              <a:buFont typeface="Wingdings" charset="2"/>
              <a:buChar char="n"/>
              <a:defRPr>
                <a:solidFill>
                  <a:srgbClr val="262626"/>
                </a:solidFill>
                <a:latin typeface="Calisto MT" charset="0"/>
                <a:ea typeface="ＭＳ Ｐゴシック" charset="-128"/>
              </a:defRPr>
            </a:lvl6pPr>
            <a:lvl7pPr marL="2971800" indent="-228600" defTabSz="457200" eaLnBrk="0" fontAlgn="base" hangingPunct="0">
              <a:spcBef>
                <a:spcPts val="600"/>
              </a:spcBef>
              <a:spcAft>
                <a:spcPct val="0"/>
              </a:spcAft>
              <a:buClr>
                <a:schemeClr val="accent1"/>
              </a:buClr>
              <a:buSzPct val="75000"/>
              <a:buFont typeface="Wingdings" charset="2"/>
              <a:buChar char="n"/>
              <a:defRPr>
                <a:solidFill>
                  <a:srgbClr val="262626"/>
                </a:solidFill>
                <a:latin typeface="Calisto MT" charset="0"/>
                <a:ea typeface="ＭＳ Ｐゴシック" charset="-128"/>
              </a:defRPr>
            </a:lvl7pPr>
            <a:lvl8pPr marL="3429000" indent="-228600" defTabSz="457200" eaLnBrk="0" fontAlgn="base" hangingPunct="0">
              <a:spcBef>
                <a:spcPts val="600"/>
              </a:spcBef>
              <a:spcAft>
                <a:spcPct val="0"/>
              </a:spcAft>
              <a:buClr>
                <a:schemeClr val="accent1"/>
              </a:buClr>
              <a:buSzPct val="75000"/>
              <a:buFont typeface="Wingdings" charset="2"/>
              <a:buChar char="n"/>
              <a:defRPr>
                <a:solidFill>
                  <a:srgbClr val="262626"/>
                </a:solidFill>
                <a:latin typeface="Calisto MT" charset="0"/>
                <a:ea typeface="ＭＳ Ｐゴシック" charset="-128"/>
              </a:defRPr>
            </a:lvl8pPr>
            <a:lvl9pPr marL="3886200" indent="-228600" defTabSz="457200" eaLnBrk="0" fontAlgn="base" hangingPunct="0">
              <a:spcBef>
                <a:spcPts val="600"/>
              </a:spcBef>
              <a:spcAft>
                <a:spcPct val="0"/>
              </a:spcAft>
              <a:buClr>
                <a:schemeClr val="accent1"/>
              </a:buClr>
              <a:buSzPct val="75000"/>
              <a:buFont typeface="Wingdings" charset="2"/>
              <a:buChar char="n"/>
              <a:defRPr>
                <a:solidFill>
                  <a:srgbClr val="262626"/>
                </a:solidFill>
                <a:latin typeface="Calisto MT" charset="0"/>
                <a:ea typeface="ＭＳ Ｐゴシック" charset="-128"/>
              </a:defRPr>
            </a:lvl9pPr>
          </a:lstStyle>
          <a:p>
            <a:pPr eaLnBrk="1" hangingPunct="1">
              <a:spcBef>
                <a:spcPct val="0"/>
              </a:spcBef>
              <a:buClrTx/>
              <a:buSzTx/>
              <a:buFontTx/>
              <a:buNone/>
            </a:pPr>
            <a:r>
              <a:rPr lang="en-US" altLang="en-US" sz="1800" dirty="0">
                <a:solidFill>
                  <a:schemeClr val="tx1"/>
                </a:solidFill>
                <a:latin typeface="Arial" charset="0"/>
              </a:rPr>
              <a:t>Accountability</a:t>
            </a:r>
          </a:p>
        </p:txBody>
      </p:sp>
      <p:sp>
        <p:nvSpPr>
          <p:cNvPr id="22532" name="TextBox 4"/>
          <p:cNvSpPr txBox="1">
            <a:spLocks noChangeArrowheads="1"/>
          </p:cNvSpPr>
          <p:nvPr/>
        </p:nvSpPr>
        <p:spPr bwMode="auto">
          <a:xfrm>
            <a:off x="2628354" y="5631060"/>
            <a:ext cx="17907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800"/>
              </a:spcBef>
              <a:buClr>
                <a:schemeClr val="accent1"/>
              </a:buClr>
              <a:buSzPct val="75000"/>
              <a:buFont typeface="Wingdings" charset="2"/>
              <a:buChar char="n"/>
              <a:defRPr sz="2000">
                <a:solidFill>
                  <a:srgbClr val="262626"/>
                </a:solidFill>
                <a:latin typeface="Calisto MT" charset="0"/>
                <a:ea typeface="ＭＳ Ｐゴシック" charset="-128"/>
              </a:defRPr>
            </a:lvl1pPr>
            <a:lvl2pPr marL="742950" indent="-285750">
              <a:spcBef>
                <a:spcPts val="600"/>
              </a:spcBef>
              <a:buClr>
                <a:schemeClr val="accent1"/>
              </a:buClr>
              <a:buSzPct val="75000"/>
              <a:buFont typeface="Wingdings" charset="2"/>
              <a:buChar char="n"/>
              <a:defRPr>
                <a:solidFill>
                  <a:srgbClr val="262626"/>
                </a:solidFill>
                <a:latin typeface="Calisto MT" charset="0"/>
                <a:ea typeface="ＭＳ Ｐゴシック" charset="-128"/>
              </a:defRPr>
            </a:lvl2pPr>
            <a:lvl3pPr marL="1143000" indent="-228600">
              <a:spcBef>
                <a:spcPts val="600"/>
              </a:spcBef>
              <a:buClr>
                <a:schemeClr val="accent1"/>
              </a:buClr>
              <a:buSzPct val="75000"/>
              <a:buFont typeface="Wingdings" charset="2"/>
              <a:buChar char="n"/>
              <a:defRPr>
                <a:solidFill>
                  <a:srgbClr val="262626"/>
                </a:solidFill>
                <a:latin typeface="Calisto MT" charset="0"/>
                <a:ea typeface="ＭＳ Ｐゴシック" charset="-128"/>
              </a:defRPr>
            </a:lvl3pPr>
            <a:lvl4pPr marL="1600200" indent="-228600">
              <a:spcBef>
                <a:spcPts val="600"/>
              </a:spcBef>
              <a:buClr>
                <a:schemeClr val="accent1"/>
              </a:buClr>
              <a:buSzPct val="75000"/>
              <a:buFont typeface="Wingdings" charset="2"/>
              <a:buChar char="n"/>
              <a:defRPr>
                <a:solidFill>
                  <a:srgbClr val="262626"/>
                </a:solidFill>
                <a:latin typeface="Calisto MT" charset="0"/>
                <a:ea typeface="ＭＳ Ｐゴシック" charset="-128"/>
              </a:defRPr>
            </a:lvl4pPr>
            <a:lvl5pPr marL="2057400" indent="-228600">
              <a:spcBef>
                <a:spcPts val="600"/>
              </a:spcBef>
              <a:buClr>
                <a:schemeClr val="accent1"/>
              </a:buClr>
              <a:buSzPct val="75000"/>
              <a:buFont typeface="Wingdings" charset="2"/>
              <a:buChar char="n"/>
              <a:defRPr>
                <a:solidFill>
                  <a:srgbClr val="262626"/>
                </a:solidFill>
                <a:latin typeface="Calisto MT" charset="0"/>
                <a:ea typeface="ＭＳ Ｐゴシック" charset="-128"/>
              </a:defRPr>
            </a:lvl5pPr>
            <a:lvl6pPr marL="2514600" indent="-228600" defTabSz="457200" eaLnBrk="0" fontAlgn="base" hangingPunct="0">
              <a:spcBef>
                <a:spcPts val="600"/>
              </a:spcBef>
              <a:spcAft>
                <a:spcPct val="0"/>
              </a:spcAft>
              <a:buClr>
                <a:schemeClr val="accent1"/>
              </a:buClr>
              <a:buSzPct val="75000"/>
              <a:buFont typeface="Wingdings" charset="2"/>
              <a:buChar char="n"/>
              <a:defRPr>
                <a:solidFill>
                  <a:srgbClr val="262626"/>
                </a:solidFill>
                <a:latin typeface="Calisto MT" charset="0"/>
                <a:ea typeface="ＭＳ Ｐゴシック" charset="-128"/>
              </a:defRPr>
            </a:lvl6pPr>
            <a:lvl7pPr marL="2971800" indent="-228600" defTabSz="457200" eaLnBrk="0" fontAlgn="base" hangingPunct="0">
              <a:spcBef>
                <a:spcPts val="600"/>
              </a:spcBef>
              <a:spcAft>
                <a:spcPct val="0"/>
              </a:spcAft>
              <a:buClr>
                <a:schemeClr val="accent1"/>
              </a:buClr>
              <a:buSzPct val="75000"/>
              <a:buFont typeface="Wingdings" charset="2"/>
              <a:buChar char="n"/>
              <a:defRPr>
                <a:solidFill>
                  <a:srgbClr val="262626"/>
                </a:solidFill>
                <a:latin typeface="Calisto MT" charset="0"/>
                <a:ea typeface="ＭＳ Ｐゴシック" charset="-128"/>
              </a:defRPr>
            </a:lvl7pPr>
            <a:lvl8pPr marL="3429000" indent="-228600" defTabSz="457200" eaLnBrk="0" fontAlgn="base" hangingPunct="0">
              <a:spcBef>
                <a:spcPts val="600"/>
              </a:spcBef>
              <a:spcAft>
                <a:spcPct val="0"/>
              </a:spcAft>
              <a:buClr>
                <a:schemeClr val="accent1"/>
              </a:buClr>
              <a:buSzPct val="75000"/>
              <a:buFont typeface="Wingdings" charset="2"/>
              <a:buChar char="n"/>
              <a:defRPr>
                <a:solidFill>
                  <a:srgbClr val="262626"/>
                </a:solidFill>
                <a:latin typeface="Calisto MT" charset="0"/>
                <a:ea typeface="ＭＳ Ｐゴシック" charset="-128"/>
              </a:defRPr>
            </a:lvl8pPr>
            <a:lvl9pPr marL="3886200" indent="-228600" defTabSz="457200" eaLnBrk="0" fontAlgn="base" hangingPunct="0">
              <a:spcBef>
                <a:spcPts val="600"/>
              </a:spcBef>
              <a:spcAft>
                <a:spcPct val="0"/>
              </a:spcAft>
              <a:buClr>
                <a:schemeClr val="accent1"/>
              </a:buClr>
              <a:buSzPct val="75000"/>
              <a:buFont typeface="Wingdings" charset="2"/>
              <a:buChar char="n"/>
              <a:defRPr>
                <a:solidFill>
                  <a:srgbClr val="262626"/>
                </a:solidFill>
                <a:latin typeface="Calisto MT" charset="0"/>
                <a:ea typeface="ＭＳ Ｐゴシック" charset="-128"/>
              </a:defRPr>
            </a:lvl9pPr>
          </a:lstStyle>
          <a:p>
            <a:pPr eaLnBrk="1" hangingPunct="1">
              <a:spcBef>
                <a:spcPct val="0"/>
              </a:spcBef>
              <a:buClrTx/>
              <a:buSzTx/>
              <a:buFontTx/>
              <a:buNone/>
            </a:pPr>
            <a:r>
              <a:rPr lang="en-US" altLang="en-US" sz="1800" dirty="0">
                <a:solidFill>
                  <a:schemeClr val="tx1"/>
                </a:solidFill>
                <a:latin typeface="Arial" charset="0"/>
              </a:rPr>
              <a:t>Teamwork</a:t>
            </a:r>
          </a:p>
        </p:txBody>
      </p:sp>
      <p:sp>
        <p:nvSpPr>
          <p:cNvPr id="22533" name="TextBox 5"/>
          <p:cNvSpPr txBox="1">
            <a:spLocks noChangeArrowheads="1"/>
          </p:cNvSpPr>
          <p:nvPr/>
        </p:nvSpPr>
        <p:spPr bwMode="auto">
          <a:xfrm>
            <a:off x="3766251" y="4986063"/>
            <a:ext cx="20193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800"/>
              </a:spcBef>
              <a:buClr>
                <a:schemeClr val="accent1"/>
              </a:buClr>
              <a:buSzPct val="75000"/>
              <a:buFont typeface="Wingdings" charset="2"/>
              <a:buChar char="n"/>
              <a:defRPr sz="2000">
                <a:solidFill>
                  <a:srgbClr val="262626"/>
                </a:solidFill>
                <a:latin typeface="Calisto MT" charset="0"/>
                <a:ea typeface="ＭＳ Ｐゴシック" charset="-128"/>
              </a:defRPr>
            </a:lvl1pPr>
            <a:lvl2pPr marL="742950" indent="-285750">
              <a:spcBef>
                <a:spcPts val="600"/>
              </a:spcBef>
              <a:buClr>
                <a:schemeClr val="accent1"/>
              </a:buClr>
              <a:buSzPct val="75000"/>
              <a:buFont typeface="Wingdings" charset="2"/>
              <a:buChar char="n"/>
              <a:defRPr>
                <a:solidFill>
                  <a:srgbClr val="262626"/>
                </a:solidFill>
                <a:latin typeface="Calisto MT" charset="0"/>
                <a:ea typeface="ＭＳ Ｐゴシック" charset="-128"/>
              </a:defRPr>
            </a:lvl2pPr>
            <a:lvl3pPr marL="1143000" indent="-228600">
              <a:spcBef>
                <a:spcPts val="600"/>
              </a:spcBef>
              <a:buClr>
                <a:schemeClr val="accent1"/>
              </a:buClr>
              <a:buSzPct val="75000"/>
              <a:buFont typeface="Wingdings" charset="2"/>
              <a:buChar char="n"/>
              <a:defRPr>
                <a:solidFill>
                  <a:srgbClr val="262626"/>
                </a:solidFill>
                <a:latin typeface="Calisto MT" charset="0"/>
                <a:ea typeface="ＭＳ Ｐゴシック" charset="-128"/>
              </a:defRPr>
            </a:lvl3pPr>
            <a:lvl4pPr marL="1600200" indent="-228600">
              <a:spcBef>
                <a:spcPts val="600"/>
              </a:spcBef>
              <a:buClr>
                <a:schemeClr val="accent1"/>
              </a:buClr>
              <a:buSzPct val="75000"/>
              <a:buFont typeface="Wingdings" charset="2"/>
              <a:buChar char="n"/>
              <a:defRPr>
                <a:solidFill>
                  <a:srgbClr val="262626"/>
                </a:solidFill>
                <a:latin typeface="Calisto MT" charset="0"/>
                <a:ea typeface="ＭＳ Ｐゴシック" charset="-128"/>
              </a:defRPr>
            </a:lvl4pPr>
            <a:lvl5pPr marL="2057400" indent="-228600">
              <a:spcBef>
                <a:spcPts val="600"/>
              </a:spcBef>
              <a:buClr>
                <a:schemeClr val="accent1"/>
              </a:buClr>
              <a:buSzPct val="75000"/>
              <a:buFont typeface="Wingdings" charset="2"/>
              <a:buChar char="n"/>
              <a:defRPr>
                <a:solidFill>
                  <a:srgbClr val="262626"/>
                </a:solidFill>
                <a:latin typeface="Calisto MT" charset="0"/>
                <a:ea typeface="ＭＳ Ｐゴシック" charset="-128"/>
              </a:defRPr>
            </a:lvl5pPr>
            <a:lvl6pPr marL="2514600" indent="-228600" defTabSz="457200" eaLnBrk="0" fontAlgn="base" hangingPunct="0">
              <a:spcBef>
                <a:spcPts val="600"/>
              </a:spcBef>
              <a:spcAft>
                <a:spcPct val="0"/>
              </a:spcAft>
              <a:buClr>
                <a:schemeClr val="accent1"/>
              </a:buClr>
              <a:buSzPct val="75000"/>
              <a:buFont typeface="Wingdings" charset="2"/>
              <a:buChar char="n"/>
              <a:defRPr>
                <a:solidFill>
                  <a:srgbClr val="262626"/>
                </a:solidFill>
                <a:latin typeface="Calisto MT" charset="0"/>
                <a:ea typeface="ＭＳ Ｐゴシック" charset="-128"/>
              </a:defRPr>
            </a:lvl6pPr>
            <a:lvl7pPr marL="2971800" indent="-228600" defTabSz="457200" eaLnBrk="0" fontAlgn="base" hangingPunct="0">
              <a:spcBef>
                <a:spcPts val="600"/>
              </a:spcBef>
              <a:spcAft>
                <a:spcPct val="0"/>
              </a:spcAft>
              <a:buClr>
                <a:schemeClr val="accent1"/>
              </a:buClr>
              <a:buSzPct val="75000"/>
              <a:buFont typeface="Wingdings" charset="2"/>
              <a:buChar char="n"/>
              <a:defRPr>
                <a:solidFill>
                  <a:srgbClr val="262626"/>
                </a:solidFill>
                <a:latin typeface="Calisto MT" charset="0"/>
                <a:ea typeface="ＭＳ Ｐゴシック" charset="-128"/>
              </a:defRPr>
            </a:lvl7pPr>
            <a:lvl8pPr marL="3429000" indent="-228600" defTabSz="457200" eaLnBrk="0" fontAlgn="base" hangingPunct="0">
              <a:spcBef>
                <a:spcPts val="600"/>
              </a:spcBef>
              <a:spcAft>
                <a:spcPct val="0"/>
              </a:spcAft>
              <a:buClr>
                <a:schemeClr val="accent1"/>
              </a:buClr>
              <a:buSzPct val="75000"/>
              <a:buFont typeface="Wingdings" charset="2"/>
              <a:buChar char="n"/>
              <a:defRPr>
                <a:solidFill>
                  <a:srgbClr val="262626"/>
                </a:solidFill>
                <a:latin typeface="Calisto MT" charset="0"/>
                <a:ea typeface="ＭＳ Ｐゴシック" charset="-128"/>
              </a:defRPr>
            </a:lvl8pPr>
            <a:lvl9pPr marL="3886200" indent="-228600" defTabSz="457200" eaLnBrk="0" fontAlgn="base" hangingPunct="0">
              <a:spcBef>
                <a:spcPts val="600"/>
              </a:spcBef>
              <a:spcAft>
                <a:spcPct val="0"/>
              </a:spcAft>
              <a:buClr>
                <a:schemeClr val="accent1"/>
              </a:buClr>
              <a:buSzPct val="75000"/>
              <a:buFont typeface="Wingdings" charset="2"/>
              <a:buChar char="n"/>
              <a:defRPr>
                <a:solidFill>
                  <a:srgbClr val="262626"/>
                </a:solidFill>
                <a:latin typeface="Calisto MT" charset="0"/>
                <a:ea typeface="ＭＳ Ｐゴシック" charset="-128"/>
              </a:defRPr>
            </a:lvl9pPr>
          </a:lstStyle>
          <a:p>
            <a:pPr algn="ctr" eaLnBrk="1" hangingPunct="1">
              <a:spcBef>
                <a:spcPct val="0"/>
              </a:spcBef>
              <a:buClrTx/>
              <a:buSzTx/>
              <a:buFontTx/>
              <a:buNone/>
            </a:pPr>
            <a:r>
              <a:rPr lang="en-US" altLang="en-US" sz="1800" dirty="0">
                <a:solidFill>
                  <a:schemeClr val="tx1"/>
                </a:solidFill>
                <a:latin typeface="Arial" charset="0"/>
              </a:rPr>
              <a:t>Authority</a:t>
            </a:r>
          </a:p>
        </p:txBody>
      </p:sp>
    </p:spTree>
    <p:extLst>
      <p:ext uri="{BB962C8B-B14F-4D97-AF65-F5344CB8AC3E}">
        <p14:creationId xmlns:p14="http://schemas.microsoft.com/office/powerpoint/2010/main" val="10299576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40699" y="687480"/>
            <a:ext cx="5605629" cy="994172"/>
          </a:xfrm>
        </p:spPr>
        <p:txBody>
          <a:bodyPr>
            <a:normAutofit/>
          </a:bodyPr>
          <a:lstStyle/>
          <a:p>
            <a:pPr eaLnBrk="1" hangingPunct="1">
              <a:defRPr/>
            </a:pPr>
            <a:r>
              <a:rPr lang="en-US" altLang="en-US" sz="3850">
                <a:effectLst>
                  <a:outerShdw blurRad="38100" dist="38100" dir="2700000" algn="tl">
                    <a:srgbClr val="C0C0C0"/>
                  </a:outerShdw>
                </a:effectLst>
                <a:ea typeface="ＭＳ Ｐゴシック" pitchFamily="34" charset="-128"/>
              </a:rPr>
              <a:t>Mission-Driven Leadership</a:t>
            </a:r>
          </a:p>
        </p:txBody>
      </p:sp>
      <p:sp>
        <p:nvSpPr>
          <p:cNvPr id="23554" name="Content Placeholder 2"/>
          <p:cNvSpPr>
            <a:spLocks noGrp="1"/>
          </p:cNvSpPr>
          <p:nvPr>
            <p:ph idx="1"/>
          </p:nvPr>
        </p:nvSpPr>
        <p:spPr>
          <a:xfrm>
            <a:off x="814110" y="1681652"/>
            <a:ext cx="5033221" cy="3788227"/>
          </a:xfrm>
        </p:spPr>
        <p:txBody>
          <a:bodyPr anchor="ctr">
            <a:normAutofit/>
          </a:bodyPr>
          <a:lstStyle/>
          <a:p>
            <a:r>
              <a:rPr lang="en-US" altLang="en-US" dirty="0">
                <a:solidFill>
                  <a:srgbClr val="0432FF"/>
                </a:solidFill>
                <a:ea typeface="ＭＳ Ｐゴシック" charset="-128"/>
              </a:rPr>
              <a:t>The mission of the church comes first</a:t>
            </a:r>
          </a:p>
          <a:p>
            <a:pPr eaLnBrk="1" hangingPunct="1"/>
            <a:r>
              <a:rPr lang="en-US" altLang="en-US" dirty="0">
                <a:ea typeface="ＭＳ Ｐゴシック" charset="-128"/>
              </a:rPr>
              <a:t>Those responsible are accountable</a:t>
            </a:r>
          </a:p>
          <a:p>
            <a:pPr eaLnBrk="1" hangingPunct="1"/>
            <a:r>
              <a:rPr lang="en-US" altLang="en-US" dirty="0">
                <a:ea typeface="ＭＳ Ｐゴシック" charset="-128"/>
              </a:rPr>
              <a:t>Must have the right people in place to accomplish the mission</a:t>
            </a:r>
          </a:p>
          <a:p>
            <a:pPr eaLnBrk="1" hangingPunct="1"/>
            <a:r>
              <a:rPr lang="en-US" altLang="en-US" dirty="0">
                <a:ea typeface="ＭＳ Ｐゴシック" charset="-128"/>
              </a:rPr>
              <a:t>Small number of decision makers – </a:t>
            </a:r>
            <a:r>
              <a:rPr lang="en-US" altLang="en-US" b="1" dirty="0">
                <a:solidFill>
                  <a:srgbClr val="0432FF"/>
                </a:solidFill>
                <a:ea typeface="ＭＳ Ｐゴシック" charset="-128"/>
              </a:rPr>
              <a:t>large number of people in ministry</a:t>
            </a:r>
          </a:p>
          <a:p>
            <a:pPr eaLnBrk="1" hangingPunct="1"/>
            <a:r>
              <a:rPr lang="en-US" altLang="en-US" dirty="0">
                <a:ea typeface="ＭＳ Ｐゴシック" charset="-128"/>
              </a:rPr>
              <a:t>Laity driven, not the pastor(s)</a:t>
            </a:r>
          </a:p>
        </p:txBody>
      </p:sp>
      <p:sp>
        <p:nvSpPr>
          <p:cNvPr id="73" name="Rectangle 72">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9435" y="0"/>
            <a:ext cx="1954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5" name="Oval 74">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567" y="2369132"/>
            <a:ext cx="2119736" cy="2119736"/>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70" name="Graphic 69" descr="Group of People">
            <a:extLst>
              <a:ext uri="{FF2B5EF4-FFF2-40B4-BE49-F238E27FC236}">
                <a16:creationId xmlns:a16="http://schemas.microsoft.com/office/drawing/2014/main" id="{92C20E7B-EAFA-47F3-BBAD-36602FC46D4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24964" y="2865141"/>
            <a:ext cx="1143455" cy="1143455"/>
          </a:xfrm>
          <a:prstGeom prst="rect">
            <a:avLst/>
          </a:prstGeom>
        </p:spPr>
      </p:pic>
    </p:spTree>
    <p:extLst>
      <p:ext uri="{BB962C8B-B14F-4D97-AF65-F5344CB8AC3E}">
        <p14:creationId xmlns:p14="http://schemas.microsoft.com/office/powerpoint/2010/main" val="6725472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072" y="470925"/>
            <a:ext cx="3285756"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647271" y="1012004"/>
            <a:ext cx="2562119" cy="4795408"/>
          </a:xfrm>
        </p:spPr>
        <p:txBody>
          <a:bodyPr>
            <a:normAutofit/>
          </a:bodyPr>
          <a:lstStyle/>
          <a:p>
            <a:pPr eaLnBrk="1" hangingPunct="1">
              <a:defRPr/>
            </a:pPr>
            <a:r>
              <a:rPr lang="en-US" altLang="en-US">
                <a:solidFill>
                  <a:srgbClr val="FFFFFF"/>
                </a:solidFill>
                <a:effectLst>
                  <a:outerShdw blurRad="38100" dist="38100" dir="2700000" algn="tl">
                    <a:srgbClr val="C0C0C0"/>
                  </a:outerShdw>
                </a:effectLst>
                <a:ea typeface="ＭＳ Ｐゴシック" pitchFamily="34" charset="-128"/>
              </a:rPr>
              <a:t>Board-Led / Mission-Driven Leadership</a:t>
            </a:r>
          </a:p>
        </p:txBody>
      </p:sp>
      <p:graphicFrame>
        <p:nvGraphicFramePr>
          <p:cNvPr id="25604" name="Content Placeholder 2">
            <a:extLst>
              <a:ext uri="{FF2B5EF4-FFF2-40B4-BE49-F238E27FC236}">
                <a16:creationId xmlns:a16="http://schemas.microsoft.com/office/drawing/2014/main" id="{1C01DD3D-CF27-4076-8FD3-CA8EC4F934A2}"/>
              </a:ext>
            </a:extLst>
          </p:cNvPr>
          <p:cNvGraphicFramePr>
            <a:graphicFrameLocks noGrp="1"/>
          </p:cNvGraphicFramePr>
          <p:nvPr>
            <p:ph idx="1"/>
            <p:extLst>
              <p:ext uri="{D42A27DB-BD31-4B8C-83A1-F6EECF244321}">
                <p14:modId xmlns:p14="http://schemas.microsoft.com/office/powerpoint/2010/main" val="829976589"/>
              </p:ext>
            </p:extLst>
          </p:nvPr>
        </p:nvGraphicFramePr>
        <p:xfrm>
          <a:off x="3895725" y="470924"/>
          <a:ext cx="4885203"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409629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4693" name="Rectangle 74">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6700" y="0"/>
            <a:ext cx="8610371" cy="2753936"/>
          </a:xfrm>
          <a:prstGeom prst="rect">
            <a:avLst/>
          </a:prstGeom>
          <a:gradFill>
            <a:gsLst>
              <a:gs pos="0">
                <a:schemeClr val="accent6"/>
              </a:gs>
              <a:gs pos="25000">
                <a:schemeClr val="accent6"/>
              </a:gs>
              <a:gs pos="94000">
                <a:schemeClr val="accent1"/>
              </a:gs>
              <a:gs pos="100000">
                <a:schemeClr val="accent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7" name="Picture 76">
            <a:extLst>
              <a:ext uri="{FF2B5EF4-FFF2-40B4-BE49-F238E27FC236}">
                <a16:creationId xmlns:a16="http://schemas.microsoft.com/office/drawing/2014/main" id="{02DD2BC0-6F29-4B4F-8D61-2DCF6D2E8E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4690" name="Rectangle 2"/>
          <p:cNvSpPr>
            <a:spLocks noGrp="1" noChangeArrowheads="1"/>
          </p:cNvSpPr>
          <p:nvPr>
            <p:ph type="title"/>
          </p:nvPr>
        </p:nvSpPr>
        <p:spPr>
          <a:xfrm>
            <a:off x="884419" y="826680"/>
            <a:ext cx="7375161" cy="1325563"/>
          </a:xfrm>
        </p:spPr>
        <p:txBody>
          <a:bodyPr>
            <a:normAutofit/>
          </a:bodyPr>
          <a:lstStyle/>
          <a:p>
            <a:pPr algn="ctr" eaLnBrk="1" hangingPunct="1">
              <a:defRPr/>
            </a:pPr>
            <a:r>
              <a:rPr lang="en-US" altLang="en-US" sz="3500" b="1">
                <a:solidFill>
                  <a:srgbClr val="FFFFFF"/>
                </a:solidFill>
                <a:effectLst>
                  <a:outerShdw blurRad="38100" dist="38100" dir="2700000" algn="tl">
                    <a:srgbClr val="C0C0C0"/>
                  </a:outerShdw>
                </a:effectLst>
                <a:ea typeface="ＭＳ Ｐゴシック" pitchFamily="34" charset="-128"/>
              </a:rPr>
              <a:t>Accountable Leadership</a:t>
            </a:r>
          </a:p>
        </p:txBody>
      </p:sp>
      <p:sp>
        <p:nvSpPr>
          <p:cNvPr id="29699" name="Text Placeholder 2"/>
          <p:cNvSpPr txBox="1">
            <a:spLocks/>
          </p:cNvSpPr>
          <p:nvPr/>
        </p:nvSpPr>
        <p:spPr bwMode="auto">
          <a:xfrm>
            <a:off x="0" y="1676400"/>
            <a:ext cx="91440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ts val="1800"/>
              </a:spcBef>
              <a:buClr>
                <a:schemeClr val="accent1"/>
              </a:buClr>
              <a:buSzPct val="75000"/>
              <a:buFont typeface="Wingdings" charset="2"/>
              <a:buChar char="n"/>
              <a:defRPr sz="2000">
                <a:solidFill>
                  <a:srgbClr val="262626"/>
                </a:solidFill>
                <a:latin typeface="Calisto MT" charset="0"/>
                <a:ea typeface="ＭＳ Ｐゴシック" charset="-128"/>
              </a:defRPr>
            </a:lvl1pPr>
            <a:lvl2pPr marL="742950" indent="-285750">
              <a:spcBef>
                <a:spcPts val="600"/>
              </a:spcBef>
              <a:buClr>
                <a:schemeClr val="accent1"/>
              </a:buClr>
              <a:buSzPct val="75000"/>
              <a:buFont typeface="Wingdings" charset="2"/>
              <a:buChar char="n"/>
              <a:defRPr>
                <a:solidFill>
                  <a:srgbClr val="262626"/>
                </a:solidFill>
                <a:latin typeface="Calisto MT" charset="0"/>
                <a:ea typeface="ＭＳ Ｐゴシック" charset="-128"/>
              </a:defRPr>
            </a:lvl2pPr>
            <a:lvl3pPr marL="1143000" indent="-228600">
              <a:spcBef>
                <a:spcPts val="600"/>
              </a:spcBef>
              <a:buClr>
                <a:schemeClr val="accent1"/>
              </a:buClr>
              <a:buSzPct val="75000"/>
              <a:buFont typeface="Wingdings" charset="2"/>
              <a:buChar char="n"/>
              <a:defRPr>
                <a:solidFill>
                  <a:srgbClr val="262626"/>
                </a:solidFill>
                <a:latin typeface="Calisto MT" charset="0"/>
                <a:ea typeface="ＭＳ Ｐゴシック" charset="-128"/>
              </a:defRPr>
            </a:lvl3pPr>
            <a:lvl4pPr marL="1600200" indent="-228600">
              <a:spcBef>
                <a:spcPts val="600"/>
              </a:spcBef>
              <a:buClr>
                <a:schemeClr val="accent1"/>
              </a:buClr>
              <a:buSzPct val="75000"/>
              <a:buFont typeface="Wingdings" charset="2"/>
              <a:buChar char="n"/>
              <a:defRPr>
                <a:solidFill>
                  <a:srgbClr val="262626"/>
                </a:solidFill>
                <a:latin typeface="Calisto MT" charset="0"/>
                <a:ea typeface="ＭＳ Ｐゴシック" charset="-128"/>
              </a:defRPr>
            </a:lvl4pPr>
            <a:lvl5pPr marL="2057400" indent="-228600">
              <a:spcBef>
                <a:spcPts val="600"/>
              </a:spcBef>
              <a:buClr>
                <a:schemeClr val="accent1"/>
              </a:buClr>
              <a:buSzPct val="75000"/>
              <a:buFont typeface="Wingdings" charset="2"/>
              <a:buChar char="n"/>
              <a:defRPr>
                <a:solidFill>
                  <a:srgbClr val="262626"/>
                </a:solidFill>
                <a:latin typeface="Calisto MT" charset="0"/>
                <a:ea typeface="ＭＳ Ｐゴシック" charset="-128"/>
              </a:defRPr>
            </a:lvl5pPr>
            <a:lvl6pPr marL="2514600" indent="-228600" eaLnBrk="0" fontAlgn="base" hangingPunct="0">
              <a:spcBef>
                <a:spcPts val="600"/>
              </a:spcBef>
              <a:spcAft>
                <a:spcPct val="0"/>
              </a:spcAft>
              <a:buClr>
                <a:schemeClr val="accent1"/>
              </a:buClr>
              <a:buSzPct val="75000"/>
              <a:buFont typeface="Wingdings" charset="2"/>
              <a:buChar char="n"/>
              <a:defRPr>
                <a:solidFill>
                  <a:srgbClr val="262626"/>
                </a:solidFill>
                <a:latin typeface="Calisto MT" charset="0"/>
                <a:ea typeface="ＭＳ Ｐゴシック" charset="-128"/>
              </a:defRPr>
            </a:lvl6pPr>
            <a:lvl7pPr marL="2971800" indent="-228600" eaLnBrk="0" fontAlgn="base" hangingPunct="0">
              <a:spcBef>
                <a:spcPts val="600"/>
              </a:spcBef>
              <a:spcAft>
                <a:spcPct val="0"/>
              </a:spcAft>
              <a:buClr>
                <a:schemeClr val="accent1"/>
              </a:buClr>
              <a:buSzPct val="75000"/>
              <a:buFont typeface="Wingdings" charset="2"/>
              <a:buChar char="n"/>
              <a:defRPr>
                <a:solidFill>
                  <a:srgbClr val="262626"/>
                </a:solidFill>
                <a:latin typeface="Calisto MT" charset="0"/>
                <a:ea typeface="ＭＳ Ｐゴシック" charset="-128"/>
              </a:defRPr>
            </a:lvl7pPr>
            <a:lvl8pPr marL="3429000" indent="-228600" eaLnBrk="0" fontAlgn="base" hangingPunct="0">
              <a:spcBef>
                <a:spcPts val="600"/>
              </a:spcBef>
              <a:spcAft>
                <a:spcPct val="0"/>
              </a:spcAft>
              <a:buClr>
                <a:schemeClr val="accent1"/>
              </a:buClr>
              <a:buSzPct val="75000"/>
              <a:buFont typeface="Wingdings" charset="2"/>
              <a:buChar char="n"/>
              <a:defRPr>
                <a:solidFill>
                  <a:srgbClr val="262626"/>
                </a:solidFill>
                <a:latin typeface="Calisto MT" charset="0"/>
                <a:ea typeface="ＭＳ Ｐゴシック" charset="-128"/>
              </a:defRPr>
            </a:lvl8pPr>
            <a:lvl9pPr marL="3886200" indent="-228600" eaLnBrk="0" fontAlgn="base" hangingPunct="0">
              <a:spcBef>
                <a:spcPts val="600"/>
              </a:spcBef>
              <a:spcAft>
                <a:spcPct val="0"/>
              </a:spcAft>
              <a:buClr>
                <a:schemeClr val="accent1"/>
              </a:buClr>
              <a:buSzPct val="75000"/>
              <a:buFont typeface="Wingdings" charset="2"/>
              <a:buChar char="n"/>
              <a:defRPr>
                <a:solidFill>
                  <a:srgbClr val="262626"/>
                </a:solidFill>
                <a:latin typeface="Calisto MT" charset="0"/>
                <a:ea typeface="ＭＳ Ｐゴシック" charset="-128"/>
              </a:defRPr>
            </a:lvl9pPr>
          </a:lstStyle>
          <a:p>
            <a:pPr>
              <a:lnSpc>
                <a:spcPct val="90000"/>
              </a:lnSpc>
              <a:spcBef>
                <a:spcPts val="3863"/>
              </a:spcBef>
              <a:spcAft>
                <a:spcPts val="1200"/>
              </a:spcAft>
              <a:buClrTx/>
              <a:buSzTx/>
              <a:buFont typeface="Wingdings" charset="2"/>
              <a:buChar char="Ø"/>
            </a:pPr>
            <a:endParaRPr lang="en-US" altLang="en-US" sz="3600" u="sng" dirty="0">
              <a:solidFill>
                <a:srgbClr val="080808"/>
              </a:solidFill>
            </a:endParaRPr>
          </a:p>
        </p:txBody>
      </p:sp>
      <p:graphicFrame>
        <p:nvGraphicFramePr>
          <p:cNvPr id="114694" name="Content Placeholder 5">
            <a:extLst>
              <a:ext uri="{FF2B5EF4-FFF2-40B4-BE49-F238E27FC236}">
                <a16:creationId xmlns:a16="http://schemas.microsoft.com/office/drawing/2014/main" id="{912DD143-A5B9-4273-BD6B-2D03CDF9842C}"/>
              </a:ext>
            </a:extLst>
          </p:cNvPr>
          <p:cNvGraphicFramePr>
            <a:graphicFrameLocks noGrp="1"/>
          </p:cNvGraphicFramePr>
          <p:nvPr>
            <p:ph idx="1"/>
            <p:extLst>
              <p:ext uri="{D42A27DB-BD31-4B8C-83A1-F6EECF244321}">
                <p14:modId xmlns:p14="http://schemas.microsoft.com/office/powerpoint/2010/main" val="3271598723"/>
              </p:ext>
            </p:extLst>
          </p:nvPr>
        </p:nvGraphicFramePr>
        <p:xfrm>
          <a:off x="777240" y="2899956"/>
          <a:ext cx="7589520" cy="31313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232562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2084</Words>
  <Application>Microsoft Macintosh PowerPoint</Application>
  <PresentationFormat>On-screen Show (4:3)</PresentationFormat>
  <Paragraphs>361</Paragraphs>
  <Slides>38</Slides>
  <Notes>38</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38</vt:i4>
      </vt:variant>
    </vt:vector>
  </HeadingPairs>
  <TitlesOfParts>
    <vt:vector size="46" baseType="lpstr">
      <vt:lpstr>Arial</vt:lpstr>
      <vt:lpstr>Calibri</vt:lpstr>
      <vt:lpstr>Calibri Light</vt:lpstr>
      <vt:lpstr>Calisto MT</vt:lpstr>
      <vt:lpstr>Candara</vt:lpstr>
      <vt:lpstr>Wingdings</vt:lpstr>
      <vt:lpstr>Office Theme</vt:lpstr>
      <vt:lpstr>Chart</vt:lpstr>
      <vt:lpstr>UNIFIED BOARD</vt:lpstr>
      <vt:lpstr>Introduction</vt:lpstr>
      <vt:lpstr>Tell us about your unified board experience by answering 3 easy questions</vt:lpstr>
      <vt:lpstr>HUMAN OBJECTIVE</vt:lpstr>
      <vt:lpstr>Academic Objective</vt:lpstr>
      <vt:lpstr>Structure Should Align  Church Around Vision &amp; Mission</vt:lpstr>
      <vt:lpstr>Mission-Driven Leadership</vt:lpstr>
      <vt:lpstr>Board-Led / Mission-Driven Leadership</vt:lpstr>
      <vt:lpstr>Accountable Leadership</vt:lpstr>
      <vt:lpstr>Accountable Leadership</vt:lpstr>
      <vt:lpstr>Accountable Leadership Strengths</vt:lpstr>
      <vt:lpstr>Pastor’s Role</vt:lpstr>
      <vt:lpstr>Structure</vt:lpstr>
      <vt:lpstr>Structure &amp; Changing Generations</vt:lpstr>
      <vt:lpstr>Problem with Many Structures</vt:lpstr>
      <vt:lpstr>Ex. of Problems with  Many Structures</vt:lpstr>
      <vt:lpstr>Problem with Many Structures</vt:lpstr>
      <vt:lpstr>Problem with Many Structures</vt:lpstr>
      <vt:lpstr>There is another way . . . </vt:lpstr>
      <vt:lpstr>Alternative Structure… UNIFIED BOARD</vt:lpstr>
      <vt:lpstr>Book of Discipline ¶247.2</vt:lpstr>
      <vt:lpstr>Book of Discipline ¶243</vt:lpstr>
      <vt:lpstr>Book of Discipline ¶244 Named Entities</vt:lpstr>
      <vt:lpstr>Supporting &amp; Improving Grassroots Ministry</vt:lpstr>
      <vt:lpstr>Responsibilities &amp; Tasks</vt:lpstr>
      <vt:lpstr>Unified Board – Basic Administration</vt:lpstr>
      <vt:lpstr>Enhanced Unified Board</vt:lpstr>
      <vt:lpstr>Yearly Meeting Formats</vt:lpstr>
      <vt:lpstr>Unified Board</vt:lpstr>
      <vt:lpstr>Both-And Weeknight Format</vt:lpstr>
      <vt:lpstr>Both-And Weekend Format</vt:lpstr>
      <vt:lpstr>Policies and Further Work Needed</vt:lpstr>
      <vt:lpstr>A Governing Body</vt:lpstr>
      <vt:lpstr>Two Challenges of a Governing Body</vt:lpstr>
      <vt:lpstr>Top 5 Mistakes</vt:lpstr>
      <vt:lpstr>Structure May Be Holding You Back If There Is…</vt:lpstr>
      <vt:lpstr>Relationships are VITAL #teamwork</vt:lpstr>
      <vt:lpstr>Rev. Dr. Johnsie W. Cogman jcogman@bwcumc.org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UNIFIED BOARD</dc:title>
  <dc:creator>Johnsie Cogman</dc:creator>
  <cp:lastModifiedBy>Johnsie Cogman</cp:lastModifiedBy>
  <cp:revision>1</cp:revision>
  <dcterms:created xsi:type="dcterms:W3CDTF">2020-01-15T22:30:10Z</dcterms:created>
  <dcterms:modified xsi:type="dcterms:W3CDTF">2020-01-15T22:31:04Z</dcterms:modified>
</cp:coreProperties>
</file>