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3" r:id="rId1"/>
  </p:sldMasterIdLst>
  <p:sldIdLst>
    <p:sldId id="259" r:id="rId2"/>
    <p:sldId id="261" r:id="rId3"/>
    <p:sldId id="268" r:id="rId4"/>
    <p:sldId id="271" r:id="rId5"/>
    <p:sldId id="260" r:id="rId6"/>
    <p:sldId id="262" r:id="rId7"/>
    <p:sldId id="274" r:id="rId8"/>
    <p:sldId id="263" r:id="rId9"/>
    <p:sldId id="272" r:id="rId10"/>
    <p:sldId id="273"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68"/>
    <p:restoredTop sz="94694"/>
  </p:normalViewPr>
  <p:slideViewPr>
    <p:cSldViewPr snapToGrid="0" snapToObjects="1">
      <p:cViewPr varScale="1">
        <p:scale>
          <a:sx n="177" d="100"/>
          <a:sy n="177" d="100"/>
        </p:scale>
        <p:origin x="224" y="8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BF076B-5500-43E4-BDC3-82DC8B862877}" type="doc">
      <dgm:prSet loTypeId="urn:microsoft.com/office/officeart/2016/7/layout/LinearBlockProcessNumbered" loCatId="process" qsTypeId="urn:microsoft.com/office/officeart/2005/8/quickstyle/simple1" qsCatId="simple" csTypeId="urn:microsoft.com/office/officeart/2005/8/colors/colorful5" csCatId="colorful" phldr="1"/>
      <dgm:spPr/>
      <dgm:t>
        <a:bodyPr/>
        <a:lstStyle/>
        <a:p>
          <a:endParaRPr lang="en-US"/>
        </a:p>
      </dgm:t>
    </dgm:pt>
    <dgm:pt modelId="{243DE29C-1710-447D-9A27-8B8E6FC92458}">
      <dgm:prSet/>
      <dgm:spPr>
        <a:solidFill>
          <a:schemeClr val="tx2">
            <a:alpha val="55000"/>
          </a:schemeClr>
        </a:solidFill>
      </dgm:spPr>
      <dgm:t>
        <a:bodyPr/>
        <a:lstStyle/>
        <a:p>
          <a:pPr>
            <a:defRPr cap="all"/>
          </a:pPr>
          <a:r>
            <a:rPr lang="en-US"/>
            <a:t>What surprised you or caught your attention? </a:t>
          </a:r>
        </a:p>
      </dgm:t>
    </dgm:pt>
    <dgm:pt modelId="{F097FAA3-556D-4AAB-9590-3F748F34A62F}" type="parTrans" cxnId="{AC1CBBD3-6F4A-4D89-8623-8E050732FBB1}">
      <dgm:prSet/>
      <dgm:spPr/>
      <dgm:t>
        <a:bodyPr/>
        <a:lstStyle/>
        <a:p>
          <a:endParaRPr lang="en-US"/>
        </a:p>
      </dgm:t>
    </dgm:pt>
    <dgm:pt modelId="{8C4E1540-A425-48C5-806A-45CE75831A94}" type="sibTrans" cxnId="{AC1CBBD3-6F4A-4D89-8623-8E050732FBB1}">
      <dgm:prSet phldrT="01"/>
      <dgm:spPr/>
      <dgm:t>
        <a:bodyPr/>
        <a:lstStyle/>
        <a:p>
          <a:r>
            <a:rPr lang="en-US"/>
            <a:t>01</a:t>
          </a:r>
        </a:p>
      </dgm:t>
    </dgm:pt>
    <dgm:pt modelId="{CD9E6E4E-33EA-4F8F-976E-393BA675C03C}">
      <dgm:prSet/>
      <dgm:spPr>
        <a:solidFill>
          <a:schemeClr val="tx2">
            <a:alpha val="65000"/>
          </a:schemeClr>
        </a:solidFill>
      </dgm:spPr>
      <dgm:t>
        <a:bodyPr/>
        <a:lstStyle/>
        <a:p>
          <a:pPr>
            <a:defRPr cap="all"/>
          </a:pPr>
          <a:r>
            <a:rPr lang="en-US"/>
            <a:t>How does the discussion we had apply to your life, your church, our denomination? </a:t>
          </a:r>
        </a:p>
      </dgm:t>
    </dgm:pt>
    <dgm:pt modelId="{CBD092D9-C645-44AF-9C21-A6166519CE8F}" type="parTrans" cxnId="{9108349F-1697-4E14-8A9E-A4DF229502EB}">
      <dgm:prSet/>
      <dgm:spPr/>
      <dgm:t>
        <a:bodyPr/>
        <a:lstStyle/>
        <a:p>
          <a:endParaRPr lang="en-US"/>
        </a:p>
      </dgm:t>
    </dgm:pt>
    <dgm:pt modelId="{6530703F-A9EE-43BA-9ECB-675E6A637517}" type="sibTrans" cxnId="{9108349F-1697-4E14-8A9E-A4DF229502EB}">
      <dgm:prSet phldrT="02"/>
      <dgm:spPr/>
      <dgm:t>
        <a:bodyPr/>
        <a:lstStyle/>
        <a:p>
          <a:r>
            <a:rPr lang="en-US"/>
            <a:t>02</a:t>
          </a:r>
        </a:p>
      </dgm:t>
    </dgm:pt>
    <dgm:pt modelId="{E7B3BE69-564D-4AC8-9EB2-7C8BBD54AE68}">
      <dgm:prSet/>
      <dgm:spPr>
        <a:solidFill>
          <a:schemeClr val="tx2">
            <a:alpha val="75000"/>
          </a:schemeClr>
        </a:solidFill>
      </dgm:spPr>
      <dgm:t>
        <a:bodyPr/>
        <a:lstStyle/>
        <a:p>
          <a:pPr>
            <a:defRPr cap="all"/>
          </a:pPr>
          <a:r>
            <a:rPr lang="en-US"/>
            <a:t>Where is the Spirit revealing to you areas for growth and transformation? </a:t>
          </a:r>
        </a:p>
      </dgm:t>
    </dgm:pt>
    <dgm:pt modelId="{7490612E-53AC-4A14-99C4-569AACDFE6C0}" type="parTrans" cxnId="{D2B69191-96CC-4B01-BC68-45783F7722AF}">
      <dgm:prSet/>
      <dgm:spPr/>
      <dgm:t>
        <a:bodyPr/>
        <a:lstStyle/>
        <a:p>
          <a:endParaRPr lang="en-US"/>
        </a:p>
      </dgm:t>
    </dgm:pt>
    <dgm:pt modelId="{B4245619-CFC4-48E5-B148-F4DC880812F3}" type="sibTrans" cxnId="{D2B69191-96CC-4B01-BC68-45783F7722AF}">
      <dgm:prSet phldrT="03"/>
      <dgm:spPr/>
      <dgm:t>
        <a:bodyPr/>
        <a:lstStyle/>
        <a:p>
          <a:r>
            <a:rPr lang="en-US"/>
            <a:t>03</a:t>
          </a:r>
        </a:p>
      </dgm:t>
    </dgm:pt>
    <dgm:pt modelId="{0CBAD72B-29D8-4060-971E-1642F88930F0}">
      <dgm:prSet/>
      <dgm:spPr>
        <a:solidFill>
          <a:schemeClr val="tx2">
            <a:alpha val="85000"/>
          </a:schemeClr>
        </a:solidFill>
      </dgm:spPr>
      <dgm:t>
        <a:bodyPr/>
        <a:lstStyle/>
        <a:p>
          <a:pPr>
            <a:defRPr cap="all"/>
          </a:pPr>
          <a:r>
            <a:rPr lang="en-US"/>
            <a:t>How does what we talked about transform your relationship with God and others?</a:t>
          </a:r>
        </a:p>
      </dgm:t>
    </dgm:pt>
    <dgm:pt modelId="{D0381C89-4E43-49CD-ADD2-5D34E90C1073}" type="parTrans" cxnId="{0E4D63EB-640B-40BB-BC80-B78CA79FA9FA}">
      <dgm:prSet/>
      <dgm:spPr/>
      <dgm:t>
        <a:bodyPr/>
        <a:lstStyle/>
        <a:p>
          <a:endParaRPr lang="en-US"/>
        </a:p>
      </dgm:t>
    </dgm:pt>
    <dgm:pt modelId="{8C5F47B1-8812-4B71-9D6E-90DB8EEA4378}" type="sibTrans" cxnId="{0E4D63EB-640B-40BB-BC80-B78CA79FA9FA}">
      <dgm:prSet phldrT="04"/>
      <dgm:spPr/>
      <dgm:t>
        <a:bodyPr/>
        <a:lstStyle/>
        <a:p>
          <a:r>
            <a:rPr lang="en-US"/>
            <a:t>04</a:t>
          </a:r>
        </a:p>
      </dgm:t>
    </dgm:pt>
    <dgm:pt modelId="{E2476560-540E-493A-8935-270DDF0CD58C}">
      <dgm:prSet/>
      <dgm:spPr>
        <a:solidFill>
          <a:schemeClr val="tx2"/>
        </a:solidFill>
      </dgm:spPr>
      <dgm:t>
        <a:bodyPr/>
        <a:lstStyle/>
        <a:p>
          <a:pPr>
            <a:defRPr cap="all"/>
          </a:pPr>
          <a:r>
            <a:rPr lang="en-US"/>
            <a:t>Write a prayer to ask for God’s support and enlightenment, which applies what you learned, and then go forth and live it.</a:t>
          </a:r>
        </a:p>
      </dgm:t>
    </dgm:pt>
    <dgm:pt modelId="{B2A4B864-1B4F-4BAC-91A2-BFC993BC9637}" type="parTrans" cxnId="{5B536C16-C157-4716-A720-BC11DB434932}">
      <dgm:prSet/>
      <dgm:spPr/>
      <dgm:t>
        <a:bodyPr/>
        <a:lstStyle/>
        <a:p>
          <a:endParaRPr lang="en-US"/>
        </a:p>
      </dgm:t>
    </dgm:pt>
    <dgm:pt modelId="{2D373404-7EB2-407A-960D-008978A6714F}" type="sibTrans" cxnId="{5B536C16-C157-4716-A720-BC11DB434932}">
      <dgm:prSet phldrT="05"/>
      <dgm:spPr/>
      <dgm:t>
        <a:bodyPr/>
        <a:lstStyle/>
        <a:p>
          <a:r>
            <a:rPr lang="en-US"/>
            <a:t>05</a:t>
          </a:r>
        </a:p>
      </dgm:t>
    </dgm:pt>
    <dgm:pt modelId="{E3D127CF-7713-2749-BAAA-520E01FE1918}" type="pres">
      <dgm:prSet presAssocID="{A8BF076B-5500-43E4-BDC3-82DC8B862877}" presName="Name0" presStyleCnt="0">
        <dgm:presLayoutVars>
          <dgm:animLvl val="lvl"/>
          <dgm:resizeHandles val="exact"/>
        </dgm:presLayoutVars>
      </dgm:prSet>
      <dgm:spPr/>
    </dgm:pt>
    <dgm:pt modelId="{10C5E8A9-CD86-FC4C-9D7B-B24B4BFAEDA4}" type="pres">
      <dgm:prSet presAssocID="{243DE29C-1710-447D-9A27-8B8E6FC92458}" presName="compositeNode" presStyleCnt="0">
        <dgm:presLayoutVars>
          <dgm:bulletEnabled val="1"/>
        </dgm:presLayoutVars>
      </dgm:prSet>
      <dgm:spPr/>
    </dgm:pt>
    <dgm:pt modelId="{69E1AEA9-305C-914A-A89A-2E15174236BD}" type="pres">
      <dgm:prSet presAssocID="{243DE29C-1710-447D-9A27-8B8E6FC92458}" presName="bgRect" presStyleLbl="alignNode1" presStyleIdx="0" presStyleCnt="5"/>
      <dgm:spPr/>
    </dgm:pt>
    <dgm:pt modelId="{D896A579-43A8-674D-BC75-72599C691AAD}" type="pres">
      <dgm:prSet presAssocID="{8C4E1540-A425-48C5-806A-45CE75831A94}" presName="sibTransNodeRect" presStyleLbl="alignNode1" presStyleIdx="0" presStyleCnt="5">
        <dgm:presLayoutVars>
          <dgm:chMax val="0"/>
          <dgm:bulletEnabled val="1"/>
        </dgm:presLayoutVars>
      </dgm:prSet>
      <dgm:spPr/>
    </dgm:pt>
    <dgm:pt modelId="{4C0ADD47-7C16-EF46-8C30-F1FC0DFB67C2}" type="pres">
      <dgm:prSet presAssocID="{243DE29C-1710-447D-9A27-8B8E6FC92458}" presName="nodeRect" presStyleLbl="alignNode1" presStyleIdx="0" presStyleCnt="5">
        <dgm:presLayoutVars>
          <dgm:bulletEnabled val="1"/>
        </dgm:presLayoutVars>
      </dgm:prSet>
      <dgm:spPr/>
    </dgm:pt>
    <dgm:pt modelId="{E74D2720-ED0D-3844-B6E8-CC59908120EA}" type="pres">
      <dgm:prSet presAssocID="{8C4E1540-A425-48C5-806A-45CE75831A94}" presName="sibTrans" presStyleCnt="0"/>
      <dgm:spPr/>
    </dgm:pt>
    <dgm:pt modelId="{0A7862B1-0ADB-EC42-B396-50DF8ECE3DC3}" type="pres">
      <dgm:prSet presAssocID="{CD9E6E4E-33EA-4F8F-976E-393BA675C03C}" presName="compositeNode" presStyleCnt="0">
        <dgm:presLayoutVars>
          <dgm:bulletEnabled val="1"/>
        </dgm:presLayoutVars>
      </dgm:prSet>
      <dgm:spPr/>
    </dgm:pt>
    <dgm:pt modelId="{7D7AB133-B628-6B44-AC39-63636C6A5E1D}" type="pres">
      <dgm:prSet presAssocID="{CD9E6E4E-33EA-4F8F-976E-393BA675C03C}" presName="bgRect" presStyleLbl="alignNode1" presStyleIdx="1" presStyleCnt="5"/>
      <dgm:spPr/>
    </dgm:pt>
    <dgm:pt modelId="{ABD1B2DB-674F-5442-BABF-700548B22815}" type="pres">
      <dgm:prSet presAssocID="{6530703F-A9EE-43BA-9ECB-675E6A637517}" presName="sibTransNodeRect" presStyleLbl="alignNode1" presStyleIdx="1" presStyleCnt="5">
        <dgm:presLayoutVars>
          <dgm:chMax val="0"/>
          <dgm:bulletEnabled val="1"/>
        </dgm:presLayoutVars>
      </dgm:prSet>
      <dgm:spPr/>
    </dgm:pt>
    <dgm:pt modelId="{643D9383-79C0-C843-908B-9E3DAC5E943F}" type="pres">
      <dgm:prSet presAssocID="{CD9E6E4E-33EA-4F8F-976E-393BA675C03C}" presName="nodeRect" presStyleLbl="alignNode1" presStyleIdx="1" presStyleCnt="5">
        <dgm:presLayoutVars>
          <dgm:bulletEnabled val="1"/>
        </dgm:presLayoutVars>
      </dgm:prSet>
      <dgm:spPr/>
    </dgm:pt>
    <dgm:pt modelId="{6C6EA64C-783C-0046-A843-CBD24ABE568C}" type="pres">
      <dgm:prSet presAssocID="{6530703F-A9EE-43BA-9ECB-675E6A637517}" presName="sibTrans" presStyleCnt="0"/>
      <dgm:spPr/>
    </dgm:pt>
    <dgm:pt modelId="{C1FD7A82-048D-0846-8090-A2D73CCACB09}" type="pres">
      <dgm:prSet presAssocID="{E7B3BE69-564D-4AC8-9EB2-7C8BBD54AE68}" presName="compositeNode" presStyleCnt="0">
        <dgm:presLayoutVars>
          <dgm:bulletEnabled val="1"/>
        </dgm:presLayoutVars>
      </dgm:prSet>
      <dgm:spPr/>
    </dgm:pt>
    <dgm:pt modelId="{C329F801-0E6A-3742-A115-900052413AF7}" type="pres">
      <dgm:prSet presAssocID="{E7B3BE69-564D-4AC8-9EB2-7C8BBD54AE68}" presName="bgRect" presStyleLbl="alignNode1" presStyleIdx="2" presStyleCnt="5"/>
      <dgm:spPr/>
    </dgm:pt>
    <dgm:pt modelId="{5FCBA003-5F94-0A43-BD6D-FAA8AEAB9630}" type="pres">
      <dgm:prSet presAssocID="{B4245619-CFC4-48E5-B148-F4DC880812F3}" presName="sibTransNodeRect" presStyleLbl="alignNode1" presStyleIdx="2" presStyleCnt="5">
        <dgm:presLayoutVars>
          <dgm:chMax val="0"/>
          <dgm:bulletEnabled val="1"/>
        </dgm:presLayoutVars>
      </dgm:prSet>
      <dgm:spPr/>
    </dgm:pt>
    <dgm:pt modelId="{C73A89EE-7AD0-E348-8559-EE30D1296540}" type="pres">
      <dgm:prSet presAssocID="{E7B3BE69-564D-4AC8-9EB2-7C8BBD54AE68}" presName="nodeRect" presStyleLbl="alignNode1" presStyleIdx="2" presStyleCnt="5">
        <dgm:presLayoutVars>
          <dgm:bulletEnabled val="1"/>
        </dgm:presLayoutVars>
      </dgm:prSet>
      <dgm:spPr/>
    </dgm:pt>
    <dgm:pt modelId="{FA215E46-B66F-7649-8480-F5AD198A9D38}" type="pres">
      <dgm:prSet presAssocID="{B4245619-CFC4-48E5-B148-F4DC880812F3}" presName="sibTrans" presStyleCnt="0"/>
      <dgm:spPr/>
    </dgm:pt>
    <dgm:pt modelId="{0C0831E2-4824-BC48-9BAF-29708AA91BCA}" type="pres">
      <dgm:prSet presAssocID="{0CBAD72B-29D8-4060-971E-1642F88930F0}" presName="compositeNode" presStyleCnt="0">
        <dgm:presLayoutVars>
          <dgm:bulletEnabled val="1"/>
        </dgm:presLayoutVars>
      </dgm:prSet>
      <dgm:spPr/>
    </dgm:pt>
    <dgm:pt modelId="{AAD07F7D-BD9D-8A45-8DC7-64E681263C00}" type="pres">
      <dgm:prSet presAssocID="{0CBAD72B-29D8-4060-971E-1642F88930F0}" presName="bgRect" presStyleLbl="alignNode1" presStyleIdx="3" presStyleCnt="5"/>
      <dgm:spPr/>
    </dgm:pt>
    <dgm:pt modelId="{9CF51F3A-507E-C041-8547-D2F101AE9563}" type="pres">
      <dgm:prSet presAssocID="{8C5F47B1-8812-4B71-9D6E-90DB8EEA4378}" presName="sibTransNodeRect" presStyleLbl="alignNode1" presStyleIdx="3" presStyleCnt="5">
        <dgm:presLayoutVars>
          <dgm:chMax val="0"/>
          <dgm:bulletEnabled val="1"/>
        </dgm:presLayoutVars>
      </dgm:prSet>
      <dgm:spPr/>
    </dgm:pt>
    <dgm:pt modelId="{26040D42-5B59-0946-A925-F354AACDA5D2}" type="pres">
      <dgm:prSet presAssocID="{0CBAD72B-29D8-4060-971E-1642F88930F0}" presName="nodeRect" presStyleLbl="alignNode1" presStyleIdx="3" presStyleCnt="5">
        <dgm:presLayoutVars>
          <dgm:bulletEnabled val="1"/>
        </dgm:presLayoutVars>
      </dgm:prSet>
      <dgm:spPr/>
    </dgm:pt>
    <dgm:pt modelId="{6AAEAC7B-0029-7348-9151-72613D12DA28}" type="pres">
      <dgm:prSet presAssocID="{8C5F47B1-8812-4B71-9D6E-90DB8EEA4378}" presName="sibTrans" presStyleCnt="0"/>
      <dgm:spPr/>
    </dgm:pt>
    <dgm:pt modelId="{D64F4539-17B0-1648-86DC-0529A3699E42}" type="pres">
      <dgm:prSet presAssocID="{E2476560-540E-493A-8935-270DDF0CD58C}" presName="compositeNode" presStyleCnt="0">
        <dgm:presLayoutVars>
          <dgm:bulletEnabled val="1"/>
        </dgm:presLayoutVars>
      </dgm:prSet>
      <dgm:spPr/>
    </dgm:pt>
    <dgm:pt modelId="{F812AA1C-BBA9-D44D-9170-D9C8E1B65388}" type="pres">
      <dgm:prSet presAssocID="{E2476560-540E-493A-8935-270DDF0CD58C}" presName="bgRect" presStyleLbl="alignNode1" presStyleIdx="4" presStyleCnt="5"/>
      <dgm:spPr/>
    </dgm:pt>
    <dgm:pt modelId="{493B838B-7424-A541-A4AC-5EAF5CD846A8}" type="pres">
      <dgm:prSet presAssocID="{2D373404-7EB2-407A-960D-008978A6714F}" presName="sibTransNodeRect" presStyleLbl="alignNode1" presStyleIdx="4" presStyleCnt="5">
        <dgm:presLayoutVars>
          <dgm:chMax val="0"/>
          <dgm:bulletEnabled val="1"/>
        </dgm:presLayoutVars>
      </dgm:prSet>
      <dgm:spPr/>
    </dgm:pt>
    <dgm:pt modelId="{09392B48-81C6-4146-BAB8-86C1821E3BFD}" type="pres">
      <dgm:prSet presAssocID="{E2476560-540E-493A-8935-270DDF0CD58C}" presName="nodeRect" presStyleLbl="alignNode1" presStyleIdx="4" presStyleCnt="5">
        <dgm:presLayoutVars>
          <dgm:bulletEnabled val="1"/>
        </dgm:presLayoutVars>
      </dgm:prSet>
      <dgm:spPr/>
    </dgm:pt>
  </dgm:ptLst>
  <dgm:cxnLst>
    <dgm:cxn modelId="{A1B89D09-DD38-BF47-917F-3DD8BFA3B747}" type="presOf" srcId="{E2476560-540E-493A-8935-270DDF0CD58C}" destId="{09392B48-81C6-4146-BAB8-86C1821E3BFD}" srcOrd="1" destOrd="0" presId="urn:microsoft.com/office/officeart/2016/7/layout/LinearBlockProcessNumbered"/>
    <dgm:cxn modelId="{ABBF490F-2695-2D4D-AD4A-F54A16341B11}" type="presOf" srcId="{CD9E6E4E-33EA-4F8F-976E-393BA675C03C}" destId="{643D9383-79C0-C843-908B-9E3DAC5E943F}" srcOrd="1" destOrd="0" presId="urn:microsoft.com/office/officeart/2016/7/layout/LinearBlockProcessNumbered"/>
    <dgm:cxn modelId="{603C9211-019D-6D45-82F8-FF53474EA4FD}" type="presOf" srcId="{0CBAD72B-29D8-4060-971E-1642F88930F0}" destId="{26040D42-5B59-0946-A925-F354AACDA5D2}" srcOrd="1" destOrd="0" presId="urn:microsoft.com/office/officeart/2016/7/layout/LinearBlockProcessNumbered"/>
    <dgm:cxn modelId="{5B536C16-C157-4716-A720-BC11DB434932}" srcId="{A8BF076B-5500-43E4-BDC3-82DC8B862877}" destId="{E2476560-540E-493A-8935-270DDF0CD58C}" srcOrd="4" destOrd="0" parTransId="{B2A4B864-1B4F-4BAC-91A2-BFC993BC9637}" sibTransId="{2D373404-7EB2-407A-960D-008978A6714F}"/>
    <dgm:cxn modelId="{D3FD1617-C30C-F84B-B8DD-6C634A3C0248}" type="presOf" srcId="{0CBAD72B-29D8-4060-971E-1642F88930F0}" destId="{AAD07F7D-BD9D-8A45-8DC7-64E681263C00}" srcOrd="0" destOrd="0" presId="urn:microsoft.com/office/officeart/2016/7/layout/LinearBlockProcessNumbered"/>
    <dgm:cxn modelId="{1CCAF421-992B-1941-8CFC-0B8433F18B46}" type="presOf" srcId="{CD9E6E4E-33EA-4F8F-976E-393BA675C03C}" destId="{7D7AB133-B628-6B44-AC39-63636C6A5E1D}" srcOrd="0" destOrd="0" presId="urn:microsoft.com/office/officeart/2016/7/layout/LinearBlockProcessNumbered"/>
    <dgm:cxn modelId="{602D2328-9104-2A4C-9E24-1E881C356DFA}" type="presOf" srcId="{B4245619-CFC4-48E5-B148-F4DC880812F3}" destId="{5FCBA003-5F94-0A43-BD6D-FAA8AEAB9630}" srcOrd="0" destOrd="0" presId="urn:microsoft.com/office/officeart/2016/7/layout/LinearBlockProcessNumbered"/>
    <dgm:cxn modelId="{D12ACF47-94C5-6E42-B9B9-701F4FBBAC65}" type="presOf" srcId="{E2476560-540E-493A-8935-270DDF0CD58C}" destId="{F812AA1C-BBA9-D44D-9170-D9C8E1B65388}" srcOrd="0" destOrd="0" presId="urn:microsoft.com/office/officeart/2016/7/layout/LinearBlockProcessNumbered"/>
    <dgm:cxn modelId="{1D832A48-64FD-6649-881F-268C9C47A7C4}" type="presOf" srcId="{A8BF076B-5500-43E4-BDC3-82DC8B862877}" destId="{E3D127CF-7713-2749-BAAA-520E01FE1918}" srcOrd="0" destOrd="0" presId="urn:microsoft.com/office/officeart/2016/7/layout/LinearBlockProcessNumbered"/>
    <dgm:cxn modelId="{50E75E64-20E9-D940-96B8-D71568031AF1}" type="presOf" srcId="{243DE29C-1710-447D-9A27-8B8E6FC92458}" destId="{4C0ADD47-7C16-EF46-8C30-F1FC0DFB67C2}" srcOrd="1" destOrd="0" presId="urn:microsoft.com/office/officeart/2016/7/layout/LinearBlockProcessNumbered"/>
    <dgm:cxn modelId="{75D84589-4004-E14B-BB09-484D0AB2EB0E}" type="presOf" srcId="{E7B3BE69-564D-4AC8-9EB2-7C8BBD54AE68}" destId="{C73A89EE-7AD0-E348-8559-EE30D1296540}" srcOrd="1" destOrd="0" presId="urn:microsoft.com/office/officeart/2016/7/layout/LinearBlockProcessNumbered"/>
    <dgm:cxn modelId="{D2B69191-96CC-4B01-BC68-45783F7722AF}" srcId="{A8BF076B-5500-43E4-BDC3-82DC8B862877}" destId="{E7B3BE69-564D-4AC8-9EB2-7C8BBD54AE68}" srcOrd="2" destOrd="0" parTransId="{7490612E-53AC-4A14-99C4-569AACDFE6C0}" sibTransId="{B4245619-CFC4-48E5-B148-F4DC880812F3}"/>
    <dgm:cxn modelId="{B4C6BF9B-E801-7C4A-82EE-54DFA993C33D}" type="presOf" srcId="{8C4E1540-A425-48C5-806A-45CE75831A94}" destId="{D896A579-43A8-674D-BC75-72599C691AAD}" srcOrd="0" destOrd="0" presId="urn:microsoft.com/office/officeart/2016/7/layout/LinearBlockProcessNumbered"/>
    <dgm:cxn modelId="{9108349F-1697-4E14-8A9E-A4DF229502EB}" srcId="{A8BF076B-5500-43E4-BDC3-82DC8B862877}" destId="{CD9E6E4E-33EA-4F8F-976E-393BA675C03C}" srcOrd="1" destOrd="0" parTransId="{CBD092D9-C645-44AF-9C21-A6166519CE8F}" sibTransId="{6530703F-A9EE-43BA-9ECB-675E6A637517}"/>
    <dgm:cxn modelId="{9132E8A5-9DDC-044A-AADF-4258BC046E3C}" type="presOf" srcId="{8C5F47B1-8812-4B71-9D6E-90DB8EEA4378}" destId="{9CF51F3A-507E-C041-8547-D2F101AE9563}" srcOrd="0" destOrd="0" presId="urn:microsoft.com/office/officeart/2016/7/layout/LinearBlockProcessNumbered"/>
    <dgm:cxn modelId="{238ED0AF-BB34-C94D-A1DF-F917ECF76FC8}" type="presOf" srcId="{E7B3BE69-564D-4AC8-9EB2-7C8BBD54AE68}" destId="{C329F801-0E6A-3742-A115-900052413AF7}" srcOrd="0" destOrd="0" presId="urn:microsoft.com/office/officeart/2016/7/layout/LinearBlockProcessNumbered"/>
    <dgm:cxn modelId="{FD845EC4-FDCA-DB40-98C9-AA66187AB9D9}" type="presOf" srcId="{243DE29C-1710-447D-9A27-8B8E6FC92458}" destId="{69E1AEA9-305C-914A-A89A-2E15174236BD}" srcOrd="0" destOrd="0" presId="urn:microsoft.com/office/officeart/2016/7/layout/LinearBlockProcessNumbered"/>
    <dgm:cxn modelId="{FE2EC5C7-0BE1-5843-9F92-48579BF09F84}" type="presOf" srcId="{6530703F-A9EE-43BA-9ECB-675E6A637517}" destId="{ABD1B2DB-674F-5442-BABF-700548B22815}" srcOrd="0" destOrd="0" presId="urn:microsoft.com/office/officeart/2016/7/layout/LinearBlockProcessNumbered"/>
    <dgm:cxn modelId="{6A51E1CC-D19C-1842-B975-FD126B4EB773}" type="presOf" srcId="{2D373404-7EB2-407A-960D-008978A6714F}" destId="{493B838B-7424-A541-A4AC-5EAF5CD846A8}" srcOrd="0" destOrd="0" presId="urn:microsoft.com/office/officeart/2016/7/layout/LinearBlockProcessNumbered"/>
    <dgm:cxn modelId="{AC1CBBD3-6F4A-4D89-8623-8E050732FBB1}" srcId="{A8BF076B-5500-43E4-BDC3-82DC8B862877}" destId="{243DE29C-1710-447D-9A27-8B8E6FC92458}" srcOrd="0" destOrd="0" parTransId="{F097FAA3-556D-4AAB-9590-3F748F34A62F}" sibTransId="{8C4E1540-A425-48C5-806A-45CE75831A94}"/>
    <dgm:cxn modelId="{0E4D63EB-640B-40BB-BC80-B78CA79FA9FA}" srcId="{A8BF076B-5500-43E4-BDC3-82DC8B862877}" destId="{0CBAD72B-29D8-4060-971E-1642F88930F0}" srcOrd="3" destOrd="0" parTransId="{D0381C89-4E43-49CD-ADD2-5D34E90C1073}" sibTransId="{8C5F47B1-8812-4B71-9D6E-90DB8EEA4378}"/>
    <dgm:cxn modelId="{65966FAF-757D-2B4E-B5DF-96DEF2825258}" type="presParOf" srcId="{E3D127CF-7713-2749-BAAA-520E01FE1918}" destId="{10C5E8A9-CD86-FC4C-9D7B-B24B4BFAEDA4}" srcOrd="0" destOrd="0" presId="urn:microsoft.com/office/officeart/2016/7/layout/LinearBlockProcessNumbered"/>
    <dgm:cxn modelId="{040E6720-0028-5E48-B19D-A98001E30D70}" type="presParOf" srcId="{10C5E8A9-CD86-FC4C-9D7B-B24B4BFAEDA4}" destId="{69E1AEA9-305C-914A-A89A-2E15174236BD}" srcOrd="0" destOrd="0" presId="urn:microsoft.com/office/officeart/2016/7/layout/LinearBlockProcessNumbered"/>
    <dgm:cxn modelId="{C5BC041B-ADA6-C144-8C05-E0B694DB6B61}" type="presParOf" srcId="{10C5E8A9-CD86-FC4C-9D7B-B24B4BFAEDA4}" destId="{D896A579-43A8-674D-BC75-72599C691AAD}" srcOrd="1" destOrd="0" presId="urn:microsoft.com/office/officeart/2016/7/layout/LinearBlockProcessNumbered"/>
    <dgm:cxn modelId="{954D4BBA-B9EE-CE48-9E54-111F8E6B42D5}" type="presParOf" srcId="{10C5E8A9-CD86-FC4C-9D7B-B24B4BFAEDA4}" destId="{4C0ADD47-7C16-EF46-8C30-F1FC0DFB67C2}" srcOrd="2" destOrd="0" presId="urn:microsoft.com/office/officeart/2016/7/layout/LinearBlockProcessNumbered"/>
    <dgm:cxn modelId="{E9EBE224-60E6-F540-A220-806F0B6A00A9}" type="presParOf" srcId="{E3D127CF-7713-2749-BAAA-520E01FE1918}" destId="{E74D2720-ED0D-3844-B6E8-CC59908120EA}" srcOrd="1" destOrd="0" presId="urn:microsoft.com/office/officeart/2016/7/layout/LinearBlockProcessNumbered"/>
    <dgm:cxn modelId="{41C9A701-4020-FA4B-BCBB-D77C4AD0FD66}" type="presParOf" srcId="{E3D127CF-7713-2749-BAAA-520E01FE1918}" destId="{0A7862B1-0ADB-EC42-B396-50DF8ECE3DC3}" srcOrd="2" destOrd="0" presId="urn:microsoft.com/office/officeart/2016/7/layout/LinearBlockProcessNumbered"/>
    <dgm:cxn modelId="{CEB0231E-69E2-F64F-B020-94F5F800F4E2}" type="presParOf" srcId="{0A7862B1-0ADB-EC42-B396-50DF8ECE3DC3}" destId="{7D7AB133-B628-6B44-AC39-63636C6A5E1D}" srcOrd="0" destOrd="0" presId="urn:microsoft.com/office/officeart/2016/7/layout/LinearBlockProcessNumbered"/>
    <dgm:cxn modelId="{4169200D-DB07-4F4C-975A-94B671CA1950}" type="presParOf" srcId="{0A7862B1-0ADB-EC42-B396-50DF8ECE3DC3}" destId="{ABD1B2DB-674F-5442-BABF-700548B22815}" srcOrd="1" destOrd="0" presId="urn:microsoft.com/office/officeart/2016/7/layout/LinearBlockProcessNumbered"/>
    <dgm:cxn modelId="{B7CA67CD-8D0B-414D-BD02-7E966F7BB887}" type="presParOf" srcId="{0A7862B1-0ADB-EC42-B396-50DF8ECE3DC3}" destId="{643D9383-79C0-C843-908B-9E3DAC5E943F}" srcOrd="2" destOrd="0" presId="urn:microsoft.com/office/officeart/2016/7/layout/LinearBlockProcessNumbered"/>
    <dgm:cxn modelId="{0A04F463-E5FA-E34D-B030-2F057A7C6B5E}" type="presParOf" srcId="{E3D127CF-7713-2749-BAAA-520E01FE1918}" destId="{6C6EA64C-783C-0046-A843-CBD24ABE568C}" srcOrd="3" destOrd="0" presId="urn:microsoft.com/office/officeart/2016/7/layout/LinearBlockProcessNumbered"/>
    <dgm:cxn modelId="{79E6C1E1-48AB-6443-B194-D7A4BA9F1948}" type="presParOf" srcId="{E3D127CF-7713-2749-BAAA-520E01FE1918}" destId="{C1FD7A82-048D-0846-8090-A2D73CCACB09}" srcOrd="4" destOrd="0" presId="urn:microsoft.com/office/officeart/2016/7/layout/LinearBlockProcessNumbered"/>
    <dgm:cxn modelId="{2CDF0D6E-97F7-EB4F-A6B0-7446F9AB21A2}" type="presParOf" srcId="{C1FD7A82-048D-0846-8090-A2D73CCACB09}" destId="{C329F801-0E6A-3742-A115-900052413AF7}" srcOrd="0" destOrd="0" presId="urn:microsoft.com/office/officeart/2016/7/layout/LinearBlockProcessNumbered"/>
    <dgm:cxn modelId="{646638C5-21A8-CF4C-9057-E03E060029EE}" type="presParOf" srcId="{C1FD7A82-048D-0846-8090-A2D73CCACB09}" destId="{5FCBA003-5F94-0A43-BD6D-FAA8AEAB9630}" srcOrd="1" destOrd="0" presId="urn:microsoft.com/office/officeart/2016/7/layout/LinearBlockProcessNumbered"/>
    <dgm:cxn modelId="{CD68BE6F-1114-1F43-8915-6D8A845C4F2E}" type="presParOf" srcId="{C1FD7A82-048D-0846-8090-A2D73CCACB09}" destId="{C73A89EE-7AD0-E348-8559-EE30D1296540}" srcOrd="2" destOrd="0" presId="urn:microsoft.com/office/officeart/2016/7/layout/LinearBlockProcessNumbered"/>
    <dgm:cxn modelId="{9AFE333E-7559-9241-AFB2-07875D6BE1BE}" type="presParOf" srcId="{E3D127CF-7713-2749-BAAA-520E01FE1918}" destId="{FA215E46-B66F-7649-8480-F5AD198A9D38}" srcOrd="5" destOrd="0" presId="urn:microsoft.com/office/officeart/2016/7/layout/LinearBlockProcessNumbered"/>
    <dgm:cxn modelId="{D2EAE46E-2D69-614C-9E96-2F5F4801B383}" type="presParOf" srcId="{E3D127CF-7713-2749-BAAA-520E01FE1918}" destId="{0C0831E2-4824-BC48-9BAF-29708AA91BCA}" srcOrd="6" destOrd="0" presId="urn:microsoft.com/office/officeart/2016/7/layout/LinearBlockProcessNumbered"/>
    <dgm:cxn modelId="{45059290-2325-444D-B826-79A31E6A8BDD}" type="presParOf" srcId="{0C0831E2-4824-BC48-9BAF-29708AA91BCA}" destId="{AAD07F7D-BD9D-8A45-8DC7-64E681263C00}" srcOrd="0" destOrd="0" presId="urn:microsoft.com/office/officeart/2016/7/layout/LinearBlockProcessNumbered"/>
    <dgm:cxn modelId="{1FF3C0C3-DCB5-9A4F-9F66-50EF6901F006}" type="presParOf" srcId="{0C0831E2-4824-BC48-9BAF-29708AA91BCA}" destId="{9CF51F3A-507E-C041-8547-D2F101AE9563}" srcOrd="1" destOrd="0" presId="urn:microsoft.com/office/officeart/2016/7/layout/LinearBlockProcessNumbered"/>
    <dgm:cxn modelId="{5CB0952C-1257-044B-9596-0D02E47FE7C8}" type="presParOf" srcId="{0C0831E2-4824-BC48-9BAF-29708AA91BCA}" destId="{26040D42-5B59-0946-A925-F354AACDA5D2}" srcOrd="2" destOrd="0" presId="urn:microsoft.com/office/officeart/2016/7/layout/LinearBlockProcessNumbered"/>
    <dgm:cxn modelId="{ADED4F04-D152-D646-900D-40FB56B1537F}" type="presParOf" srcId="{E3D127CF-7713-2749-BAAA-520E01FE1918}" destId="{6AAEAC7B-0029-7348-9151-72613D12DA28}" srcOrd="7" destOrd="0" presId="urn:microsoft.com/office/officeart/2016/7/layout/LinearBlockProcessNumbered"/>
    <dgm:cxn modelId="{28D63059-BF7A-794D-AB13-1A2BDF0C9DDE}" type="presParOf" srcId="{E3D127CF-7713-2749-BAAA-520E01FE1918}" destId="{D64F4539-17B0-1648-86DC-0529A3699E42}" srcOrd="8" destOrd="0" presId="urn:microsoft.com/office/officeart/2016/7/layout/LinearBlockProcessNumbered"/>
    <dgm:cxn modelId="{3A07AE70-94E7-EC4B-8F0F-52B1C04CBAF0}" type="presParOf" srcId="{D64F4539-17B0-1648-86DC-0529A3699E42}" destId="{F812AA1C-BBA9-D44D-9170-D9C8E1B65388}" srcOrd="0" destOrd="0" presId="urn:microsoft.com/office/officeart/2016/7/layout/LinearBlockProcessNumbered"/>
    <dgm:cxn modelId="{D8F65CEA-DBE6-4D4F-AAB0-BC6879A0F7B3}" type="presParOf" srcId="{D64F4539-17B0-1648-86DC-0529A3699E42}" destId="{493B838B-7424-A541-A4AC-5EAF5CD846A8}" srcOrd="1" destOrd="0" presId="urn:microsoft.com/office/officeart/2016/7/layout/LinearBlockProcessNumbered"/>
    <dgm:cxn modelId="{9DE5FBBC-16DC-7344-8F6C-278174FEA6AD}" type="presParOf" srcId="{D64F4539-17B0-1648-86DC-0529A3699E42}" destId="{09392B48-81C6-4146-BAB8-86C1821E3BFD}"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1AEA9-305C-914A-A89A-2E15174236BD}">
      <dsp:nvSpPr>
        <dsp:cNvPr id="0" name=""/>
        <dsp:cNvSpPr/>
      </dsp:nvSpPr>
      <dsp:spPr>
        <a:xfrm>
          <a:off x="6624" y="664655"/>
          <a:ext cx="2070808" cy="2484970"/>
        </a:xfrm>
        <a:prstGeom prst="rect">
          <a:avLst/>
        </a:prstGeom>
        <a:solidFill>
          <a:schemeClr val="tx2">
            <a:alpha val="5500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550" tIns="0" rIns="204550" bIns="330200" numCol="1" spcCol="1270" anchor="t" anchorCtr="0">
          <a:noAutofit/>
        </a:bodyPr>
        <a:lstStyle/>
        <a:p>
          <a:pPr marL="0" lvl="0" indent="0" algn="l" defTabSz="533400">
            <a:lnSpc>
              <a:spcPct val="90000"/>
            </a:lnSpc>
            <a:spcBef>
              <a:spcPct val="0"/>
            </a:spcBef>
            <a:spcAft>
              <a:spcPct val="35000"/>
            </a:spcAft>
            <a:buNone/>
            <a:defRPr cap="all"/>
          </a:pPr>
          <a:r>
            <a:rPr lang="en-US" sz="1200" kern="1200"/>
            <a:t>What surprised you or caught your attention? </a:t>
          </a:r>
        </a:p>
      </dsp:txBody>
      <dsp:txXfrm>
        <a:off x="6624" y="1658643"/>
        <a:ext cx="2070808" cy="1490982"/>
      </dsp:txXfrm>
    </dsp:sp>
    <dsp:sp modelId="{D896A579-43A8-674D-BC75-72599C691AAD}">
      <dsp:nvSpPr>
        <dsp:cNvPr id="0" name=""/>
        <dsp:cNvSpPr/>
      </dsp:nvSpPr>
      <dsp:spPr>
        <a:xfrm>
          <a:off x="6624" y="664655"/>
          <a:ext cx="2070808" cy="993988"/>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4550" tIns="165100" rIns="204550" bIns="165100" numCol="1" spcCol="1270" anchor="ctr" anchorCtr="0">
          <a:noAutofit/>
        </a:bodyPr>
        <a:lstStyle/>
        <a:p>
          <a:pPr marL="0" lvl="0" indent="0" algn="l" defTabSz="2266950">
            <a:lnSpc>
              <a:spcPct val="90000"/>
            </a:lnSpc>
            <a:spcBef>
              <a:spcPct val="0"/>
            </a:spcBef>
            <a:spcAft>
              <a:spcPct val="35000"/>
            </a:spcAft>
            <a:buNone/>
          </a:pPr>
          <a:r>
            <a:rPr lang="en-US" sz="5100" kern="1200"/>
            <a:t>01</a:t>
          </a:r>
        </a:p>
      </dsp:txBody>
      <dsp:txXfrm>
        <a:off x="6624" y="664655"/>
        <a:ext cx="2070808" cy="993988"/>
      </dsp:txXfrm>
    </dsp:sp>
    <dsp:sp modelId="{7D7AB133-B628-6B44-AC39-63636C6A5E1D}">
      <dsp:nvSpPr>
        <dsp:cNvPr id="0" name=""/>
        <dsp:cNvSpPr/>
      </dsp:nvSpPr>
      <dsp:spPr>
        <a:xfrm>
          <a:off x="2243097" y="664655"/>
          <a:ext cx="2070808" cy="2484970"/>
        </a:xfrm>
        <a:prstGeom prst="rect">
          <a:avLst/>
        </a:prstGeom>
        <a:solidFill>
          <a:schemeClr val="tx2">
            <a:alpha val="65000"/>
          </a:schemeClr>
        </a:solidFill>
        <a:ln w="22225" cap="rnd" cmpd="sng" algn="ctr">
          <a:solidFill>
            <a:schemeClr val="accent5">
              <a:hueOff val="93942"/>
              <a:satOff val="9000"/>
              <a:lumOff val="220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550" tIns="0" rIns="204550" bIns="330200" numCol="1" spcCol="1270" anchor="t" anchorCtr="0">
          <a:noAutofit/>
        </a:bodyPr>
        <a:lstStyle/>
        <a:p>
          <a:pPr marL="0" lvl="0" indent="0" algn="l" defTabSz="533400">
            <a:lnSpc>
              <a:spcPct val="90000"/>
            </a:lnSpc>
            <a:spcBef>
              <a:spcPct val="0"/>
            </a:spcBef>
            <a:spcAft>
              <a:spcPct val="35000"/>
            </a:spcAft>
            <a:buNone/>
            <a:defRPr cap="all"/>
          </a:pPr>
          <a:r>
            <a:rPr lang="en-US" sz="1200" kern="1200"/>
            <a:t>How does the discussion we had apply to your life, your church, our denomination? </a:t>
          </a:r>
        </a:p>
      </dsp:txBody>
      <dsp:txXfrm>
        <a:off x="2243097" y="1658643"/>
        <a:ext cx="2070808" cy="1490982"/>
      </dsp:txXfrm>
    </dsp:sp>
    <dsp:sp modelId="{ABD1B2DB-674F-5442-BABF-700548B22815}">
      <dsp:nvSpPr>
        <dsp:cNvPr id="0" name=""/>
        <dsp:cNvSpPr/>
      </dsp:nvSpPr>
      <dsp:spPr>
        <a:xfrm>
          <a:off x="2243097" y="664655"/>
          <a:ext cx="2070808" cy="993988"/>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4550" tIns="165100" rIns="204550" bIns="165100" numCol="1" spcCol="1270" anchor="ctr" anchorCtr="0">
          <a:noAutofit/>
        </a:bodyPr>
        <a:lstStyle/>
        <a:p>
          <a:pPr marL="0" lvl="0" indent="0" algn="l" defTabSz="2266950">
            <a:lnSpc>
              <a:spcPct val="90000"/>
            </a:lnSpc>
            <a:spcBef>
              <a:spcPct val="0"/>
            </a:spcBef>
            <a:spcAft>
              <a:spcPct val="35000"/>
            </a:spcAft>
            <a:buNone/>
          </a:pPr>
          <a:r>
            <a:rPr lang="en-US" sz="5100" kern="1200"/>
            <a:t>02</a:t>
          </a:r>
        </a:p>
      </dsp:txBody>
      <dsp:txXfrm>
        <a:off x="2243097" y="664655"/>
        <a:ext cx="2070808" cy="993988"/>
      </dsp:txXfrm>
    </dsp:sp>
    <dsp:sp modelId="{C329F801-0E6A-3742-A115-900052413AF7}">
      <dsp:nvSpPr>
        <dsp:cNvPr id="0" name=""/>
        <dsp:cNvSpPr/>
      </dsp:nvSpPr>
      <dsp:spPr>
        <a:xfrm>
          <a:off x="4479570" y="664655"/>
          <a:ext cx="2070808" cy="2484970"/>
        </a:xfrm>
        <a:prstGeom prst="rect">
          <a:avLst/>
        </a:prstGeom>
        <a:solidFill>
          <a:schemeClr val="tx2">
            <a:alpha val="75000"/>
          </a:schemeClr>
        </a:solidFill>
        <a:ln w="22225" cap="rnd" cmpd="sng" algn="ctr">
          <a:solidFill>
            <a:schemeClr val="accent5">
              <a:hueOff val="187884"/>
              <a:satOff val="18001"/>
              <a:lumOff val="441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550" tIns="0" rIns="204550" bIns="330200" numCol="1" spcCol="1270" anchor="t" anchorCtr="0">
          <a:noAutofit/>
        </a:bodyPr>
        <a:lstStyle/>
        <a:p>
          <a:pPr marL="0" lvl="0" indent="0" algn="l" defTabSz="533400">
            <a:lnSpc>
              <a:spcPct val="90000"/>
            </a:lnSpc>
            <a:spcBef>
              <a:spcPct val="0"/>
            </a:spcBef>
            <a:spcAft>
              <a:spcPct val="35000"/>
            </a:spcAft>
            <a:buNone/>
            <a:defRPr cap="all"/>
          </a:pPr>
          <a:r>
            <a:rPr lang="en-US" sz="1200" kern="1200"/>
            <a:t>Where is the Spirit revealing to you areas for growth and transformation? </a:t>
          </a:r>
        </a:p>
      </dsp:txBody>
      <dsp:txXfrm>
        <a:off x="4479570" y="1658643"/>
        <a:ext cx="2070808" cy="1490982"/>
      </dsp:txXfrm>
    </dsp:sp>
    <dsp:sp modelId="{5FCBA003-5F94-0A43-BD6D-FAA8AEAB9630}">
      <dsp:nvSpPr>
        <dsp:cNvPr id="0" name=""/>
        <dsp:cNvSpPr/>
      </dsp:nvSpPr>
      <dsp:spPr>
        <a:xfrm>
          <a:off x="4479570" y="664655"/>
          <a:ext cx="2070808" cy="993988"/>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4550" tIns="165100" rIns="204550" bIns="165100" numCol="1" spcCol="1270" anchor="ctr" anchorCtr="0">
          <a:noAutofit/>
        </a:bodyPr>
        <a:lstStyle/>
        <a:p>
          <a:pPr marL="0" lvl="0" indent="0" algn="l" defTabSz="2266950">
            <a:lnSpc>
              <a:spcPct val="90000"/>
            </a:lnSpc>
            <a:spcBef>
              <a:spcPct val="0"/>
            </a:spcBef>
            <a:spcAft>
              <a:spcPct val="35000"/>
            </a:spcAft>
            <a:buNone/>
          </a:pPr>
          <a:r>
            <a:rPr lang="en-US" sz="5100" kern="1200"/>
            <a:t>03</a:t>
          </a:r>
        </a:p>
      </dsp:txBody>
      <dsp:txXfrm>
        <a:off x="4479570" y="664655"/>
        <a:ext cx="2070808" cy="993988"/>
      </dsp:txXfrm>
    </dsp:sp>
    <dsp:sp modelId="{AAD07F7D-BD9D-8A45-8DC7-64E681263C00}">
      <dsp:nvSpPr>
        <dsp:cNvPr id="0" name=""/>
        <dsp:cNvSpPr/>
      </dsp:nvSpPr>
      <dsp:spPr>
        <a:xfrm>
          <a:off x="6716043" y="664655"/>
          <a:ext cx="2070808" cy="2484970"/>
        </a:xfrm>
        <a:prstGeom prst="rect">
          <a:avLst/>
        </a:prstGeom>
        <a:solidFill>
          <a:schemeClr val="tx2">
            <a:alpha val="85000"/>
          </a:schemeClr>
        </a:solidFill>
        <a:ln w="22225" cap="rnd" cmpd="sng" algn="ctr">
          <a:solidFill>
            <a:schemeClr val="accent5">
              <a:hueOff val="281825"/>
              <a:satOff val="27001"/>
              <a:lumOff val="661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550" tIns="0" rIns="204550" bIns="330200" numCol="1" spcCol="1270" anchor="t" anchorCtr="0">
          <a:noAutofit/>
        </a:bodyPr>
        <a:lstStyle/>
        <a:p>
          <a:pPr marL="0" lvl="0" indent="0" algn="l" defTabSz="533400">
            <a:lnSpc>
              <a:spcPct val="90000"/>
            </a:lnSpc>
            <a:spcBef>
              <a:spcPct val="0"/>
            </a:spcBef>
            <a:spcAft>
              <a:spcPct val="35000"/>
            </a:spcAft>
            <a:buNone/>
            <a:defRPr cap="all"/>
          </a:pPr>
          <a:r>
            <a:rPr lang="en-US" sz="1200" kern="1200"/>
            <a:t>How does what we talked about transform your relationship with God and others?</a:t>
          </a:r>
        </a:p>
      </dsp:txBody>
      <dsp:txXfrm>
        <a:off x="6716043" y="1658643"/>
        <a:ext cx="2070808" cy="1490982"/>
      </dsp:txXfrm>
    </dsp:sp>
    <dsp:sp modelId="{9CF51F3A-507E-C041-8547-D2F101AE9563}">
      <dsp:nvSpPr>
        <dsp:cNvPr id="0" name=""/>
        <dsp:cNvSpPr/>
      </dsp:nvSpPr>
      <dsp:spPr>
        <a:xfrm>
          <a:off x="6716043" y="664655"/>
          <a:ext cx="2070808" cy="993988"/>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4550" tIns="165100" rIns="204550" bIns="165100" numCol="1" spcCol="1270" anchor="ctr" anchorCtr="0">
          <a:noAutofit/>
        </a:bodyPr>
        <a:lstStyle/>
        <a:p>
          <a:pPr marL="0" lvl="0" indent="0" algn="l" defTabSz="2266950">
            <a:lnSpc>
              <a:spcPct val="90000"/>
            </a:lnSpc>
            <a:spcBef>
              <a:spcPct val="0"/>
            </a:spcBef>
            <a:spcAft>
              <a:spcPct val="35000"/>
            </a:spcAft>
            <a:buNone/>
          </a:pPr>
          <a:r>
            <a:rPr lang="en-US" sz="5100" kern="1200"/>
            <a:t>04</a:t>
          </a:r>
        </a:p>
      </dsp:txBody>
      <dsp:txXfrm>
        <a:off x="6716043" y="664655"/>
        <a:ext cx="2070808" cy="993988"/>
      </dsp:txXfrm>
    </dsp:sp>
    <dsp:sp modelId="{F812AA1C-BBA9-D44D-9170-D9C8E1B65388}">
      <dsp:nvSpPr>
        <dsp:cNvPr id="0" name=""/>
        <dsp:cNvSpPr/>
      </dsp:nvSpPr>
      <dsp:spPr>
        <a:xfrm>
          <a:off x="8952517" y="664655"/>
          <a:ext cx="2070808" cy="2484970"/>
        </a:xfrm>
        <a:prstGeom prst="rect">
          <a:avLst/>
        </a:prstGeom>
        <a:solidFill>
          <a:schemeClr val="tx2"/>
        </a:solidFill>
        <a:ln w="22225" cap="rnd" cmpd="sng" algn="ctr">
          <a:solidFill>
            <a:schemeClr val="accent5">
              <a:hueOff val="375767"/>
              <a:satOff val="36001"/>
              <a:lumOff val="882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550" tIns="0" rIns="204550" bIns="330200" numCol="1" spcCol="1270" anchor="t" anchorCtr="0">
          <a:noAutofit/>
        </a:bodyPr>
        <a:lstStyle/>
        <a:p>
          <a:pPr marL="0" lvl="0" indent="0" algn="l" defTabSz="533400">
            <a:lnSpc>
              <a:spcPct val="90000"/>
            </a:lnSpc>
            <a:spcBef>
              <a:spcPct val="0"/>
            </a:spcBef>
            <a:spcAft>
              <a:spcPct val="35000"/>
            </a:spcAft>
            <a:buNone/>
            <a:defRPr cap="all"/>
          </a:pPr>
          <a:r>
            <a:rPr lang="en-US" sz="1200" kern="1200"/>
            <a:t>Write a prayer to ask for God’s support and enlightenment, which applies what you learned, and then go forth and live it.</a:t>
          </a:r>
        </a:p>
      </dsp:txBody>
      <dsp:txXfrm>
        <a:off x="8952517" y="1658643"/>
        <a:ext cx="2070808" cy="1490982"/>
      </dsp:txXfrm>
    </dsp:sp>
    <dsp:sp modelId="{493B838B-7424-A541-A4AC-5EAF5CD846A8}">
      <dsp:nvSpPr>
        <dsp:cNvPr id="0" name=""/>
        <dsp:cNvSpPr/>
      </dsp:nvSpPr>
      <dsp:spPr>
        <a:xfrm>
          <a:off x="8952517" y="664655"/>
          <a:ext cx="2070808" cy="993988"/>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4550" tIns="165100" rIns="204550" bIns="165100" numCol="1" spcCol="1270" anchor="ctr" anchorCtr="0">
          <a:noAutofit/>
        </a:bodyPr>
        <a:lstStyle/>
        <a:p>
          <a:pPr marL="0" lvl="0" indent="0" algn="l" defTabSz="2266950">
            <a:lnSpc>
              <a:spcPct val="90000"/>
            </a:lnSpc>
            <a:spcBef>
              <a:spcPct val="0"/>
            </a:spcBef>
            <a:spcAft>
              <a:spcPct val="35000"/>
            </a:spcAft>
            <a:buNone/>
          </a:pPr>
          <a:r>
            <a:rPr lang="en-US" sz="5100" kern="1200"/>
            <a:t>05</a:t>
          </a:r>
        </a:p>
      </dsp:txBody>
      <dsp:txXfrm>
        <a:off x="8952517" y="664655"/>
        <a:ext cx="2070808" cy="993988"/>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3/5/20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76306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3/5/20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40415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3/5/20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61113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3/5/20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299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3/5/20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85325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3/5/20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2280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3/5/20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34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3/5/20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46561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3/5/20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12362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3/5/20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87751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3/5/20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56222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3/5/20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52946313"/>
      </p:ext>
    </p:extLst>
  </p:cSld>
  <p:clrMap bg1="lt1" tx1="dk1" bg2="lt2" tx2="dk2" accent1="accent1" accent2="accent2" accent3="accent3" accent4="accent4" accent5="accent5" accent6="accent6" hlink="hlink" folHlink="folHlink"/>
  <p:sldLayoutIdLst>
    <p:sldLayoutId id="2147483662" r:id="rId1"/>
    <p:sldLayoutId id="2147483677" r:id="rId2"/>
    <p:sldLayoutId id="2147483664" r:id="rId3"/>
    <p:sldLayoutId id="2147483665" r:id="rId4"/>
    <p:sldLayoutId id="2147483676" r:id="rId5"/>
    <p:sldLayoutId id="2147483672" r:id="rId6"/>
    <p:sldLayoutId id="2147483675" r:id="rId7"/>
    <p:sldLayoutId id="2147483674" r:id="rId8"/>
    <p:sldLayoutId id="2147483669" r:id="rId9"/>
    <p:sldLayoutId id="2147483671" r:id="rId10"/>
    <p:sldLayoutId id="2147483670" r:id="rId11"/>
  </p:sldLayoutIdLst>
  <p:hf sldNum="0" hdr="0" ftr="0" dt="0"/>
  <p:txStyles>
    <p:titleStyle>
      <a:lvl1pPr algn="l" defTabSz="457200" rtl="0" eaLnBrk="1" latinLnBrk="0" hangingPunct="1">
        <a:lnSpc>
          <a:spcPct val="100000"/>
        </a:lnSpc>
        <a:spcBef>
          <a:spcPct val="0"/>
        </a:spcBef>
        <a:buNone/>
        <a:defRPr sz="2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o-Q4XpKXN98?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https://www.youtube.com/embed/4QD7soAkeL8?feature=oembed" TargetMode="External"/><Relationship Id="rId5" Type="http://schemas.openxmlformats.org/officeDocument/2006/relationships/image" Target="../media/image7.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id="{587D26DA-9773-4A0E-B213-DDF20A1F1F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3DE4CB93-CFA6-2C48-842B-98D8324ACB95}"/>
              </a:ext>
            </a:extLst>
          </p:cNvPr>
          <p:cNvPicPr>
            <a:picLocks noGrp="1" noChangeAspect="1"/>
          </p:cNvPicPr>
          <p:nvPr>
            <p:ph idx="1"/>
          </p:nvPr>
        </p:nvPicPr>
        <p:blipFill>
          <a:blip r:embed="rId2"/>
          <a:srcRect/>
          <a:stretch/>
        </p:blipFill>
        <p:spPr>
          <a:xfrm>
            <a:off x="-4942206" y="-267962"/>
            <a:ext cx="19021333" cy="7316462"/>
          </a:xfrm>
          <a:prstGeom prst="rect">
            <a:avLst/>
          </a:prstGeom>
        </p:spPr>
      </p:pic>
    </p:spTree>
    <p:extLst>
      <p:ext uri="{BB962C8B-B14F-4D97-AF65-F5344CB8AC3E}">
        <p14:creationId xmlns:p14="http://schemas.microsoft.com/office/powerpoint/2010/main" val="2966334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D318187-0E94-4049-8305-F9DC4A8187E6}"/>
              </a:ext>
            </a:extLst>
          </p:cNvPr>
          <p:cNvPicPr>
            <a:picLocks noChangeAspect="1"/>
          </p:cNvPicPr>
          <p:nvPr/>
        </p:nvPicPr>
        <p:blipFill>
          <a:blip r:embed="rId2">
            <a:alphaModFix amt="40000"/>
          </a:blip>
          <a:srcRect/>
          <a:stretch/>
        </p:blipFill>
        <p:spPr>
          <a:xfrm>
            <a:off x="-2741" y="-1281535"/>
            <a:ext cx="12194742" cy="9423211"/>
          </a:xfrm>
          <a:prstGeom prst="rect">
            <a:avLst/>
          </a:prstGeom>
        </p:spPr>
      </p:pic>
      <p:sp>
        <p:nvSpPr>
          <p:cNvPr id="3" name="Content Placeholder 2">
            <a:extLst>
              <a:ext uri="{FF2B5EF4-FFF2-40B4-BE49-F238E27FC236}">
                <a16:creationId xmlns:a16="http://schemas.microsoft.com/office/drawing/2014/main" id="{8EE0B817-6635-E841-92EE-D89FD56BA78A}"/>
              </a:ext>
            </a:extLst>
          </p:cNvPr>
          <p:cNvSpPr>
            <a:spLocks noGrp="1"/>
          </p:cNvSpPr>
          <p:nvPr>
            <p:ph idx="1"/>
          </p:nvPr>
        </p:nvSpPr>
        <p:spPr>
          <a:xfrm>
            <a:off x="965199" y="2180496"/>
            <a:ext cx="10261602" cy="3678303"/>
          </a:xfrm>
        </p:spPr>
        <p:txBody>
          <a:bodyPr>
            <a:normAutofit/>
          </a:bodyPr>
          <a:lstStyle/>
          <a:p>
            <a:pPr marL="342900" lvl="0" indent="-342900">
              <a:buFont typeface="+mj-lt"/>
              <a:buAutoNum type="arabicPeriod" startAt="3"/>
            </a:pPr>
            <a:r>
              <a:rPr lang="en-US" sz="3200" dirty="0"/>
              <a:t>We tend to romanticize the past, and yet, as we are being reminded, our past has not always been perfect. How does our image of a “perfect church” prevent us from doing what is necessary today? As we think of the “perfect church,” perfect for whom?</a:t>
            </a:r>
          </a:p>
        </p:txBody>
      </p:sp>
    </p:spTree>
    <p:extLst>
      <p:ext uri="{BB962C8B-B14F-4D97-AF65-F5344CB8AC3E}">
        <p14:creationId xmlns:p14="http://schemas.microsoft.com/office/powerpoint/2010/main" val="156587325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E684C-4608-BC4E-9A94-9731D3CD3218}"/>
              </a:ext>
            </a:extLst>
          </p:cNvPr>
          <p:cNvSpPr>
            <a:spLocks noGrp="1"/>
          </p:cNvSpPr>
          <p:nvPr>
            <p:ph type="title"/>
          </p:nvPr>
        </p:nvSpPr>
        <p:spPr>
          <a:xfrm>
            <a:off x="581192" y="702156"/>
            <a:ext cx="11029616" cy="1188720"/>
          </a:xfrm>
        </p:spPr>
        <p:txBody>
          <a:bodyPr>
            <a:normAutofit/>
          </a:bodyPr>
          <a:lstStyle/>
          <a:p>
            <a:r>
              <a:rPr lang="en-US" dirty="0">
                <a:solidFill>
                  <a:schemeClr val="tx1">
                    <a:lumMod val="85000"/>
                    <a:lumOff val="15000"/>
                  </a:schemeClr>
                </a:solidFill>
              </a:rPr>
              <a:t>Beyond the session: Prayer &amp; pathway to journaling</a:t>
            </a:r>
          </a:p>
        </p:txBody>
      </p:sp>
      <p:graphicFrame>
        <p:nvGraphicFramePr>
          <p:cNvPr id="22" name="Content Placeholder 2">
            <a:extLst>
              <a:ext uri="{FF2B5EF4-FFF2-40B4-BE49-F238E27FC236}">
                <a16:creationId xmlns:a16="http://schemas.microsoft.com/office/drawing/2014/main" id="{6B0A4867-8A4F-4DD3-8A7A-320C0E1B81BD}"/>
              </a:ext>
            </a:extLst>
          </p:cNvPr>
          <p:cNvGraphicFramePr>
            <a:graphicFrameLocks noGrp="1"/>
          </p:cNvGraphicFramePr>
          <p:nvPr>
            <p:ph idx="1"/>
            <p:extLst>
              <p:ext uri="{D42A27DB-BD31-4B8C-83A1-F6EECF244321}">
                <p14:modId xmlns:p14="http://schemas.microsoft.com/office/powerpoint/2010/main" val="2030500434"/>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976929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4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F4B7C7-0D1F-5143-897C-8CF53ED0D9FB}"/>
              </a:ext>
            </a:extLst>
          </p:cNvPr>
          <p:cNvPicPr>
            <a:picLocks noChangeAspect="1"/>
          </p:cNvPicPr>
          <p:nvPr/>
        </p:nvPicPr>
        <p:blipFill>
          <a:blip r:embed="rId2"/>
          <a:srcRect/>
          <a:stretch/>
        </p:blipFill>
        <p:spPr>
          <a:xfrm>
            <a:off x="0" y="9"/>
            <a:ext cx="12191999" cy="6857991"/>
          </a:xfrm>
          <a:prstGeom prst="rect">
            <a:avLst/>
          </a:prstGeom>
          <a:solidFill>
            <a:schemeClr val="bg1"/>
          </a:solidFill>
        </p:spPr>
      </p:pic>
      <p:sp useBgFill="1">
        <p:nvSpPr>
          <p:cNvPr id="15" name="Rectangle 14">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2FD679-E6E7-A24A-8C20-FE90217737E5}"/>
              </a:ext>
            </a:extLst>
          </p:cNvPr>
          <p:cNvSpPr>
            <a:spLocks noGrp="1"/>
          </p:cNvSpPr>
          <p:nvPr>
            <p:ph type="title"/>
          </p:nvPr>
        </p:nvSpPr>
        <p:spPr>
          <a:xfrm>
            <a:off x="1023870" y="0"/>
            <a:ext cx="10144260" cy="1587500"/>
          </a:xfrm>
        </p:spPr>
        <p:txBody>
          <a:bodyPr anchor="ctr">
            <a:normAutofit/>
          </a:bodyPr>
          <a:lstStyle/>
          <a:p>
            <a:r>
              <a:rPr lang="en-US" sz="4000" dirty="0">
                <a:solidFill>
                  <a:schemeClr val="tx1"/>
                </a:solidFill>
                <a:latin typeface="Futura Md BT" panose="020B0802020204020204" pitchFamily="34" charset="0"/>
              </a:rPr>
              <a:t>Opening prayer</a:t>
            </a:r>
          </a:p>
        </p:txBody>
      </p:sp>
      <p:sp>
        <p:nvSpPr>
          <p:cNvPr id="3" name="Content Placeholder 2">
            <a:extLst>
              <a:ext uri="{FF2B5EF4-FFF2-40B4-BE49-F238E27FC236}">
                <a16:creationId xmlns:a16="http://schemas.microsoft.com/office/drawing/2014/main" id="{6798FFB5-1783-3944-9CBB-EAD2220D76AB}"/>
              </a:ext>
            </a:extLst>
          </p:cNvPr>
          <p:cNvSpPr>
            <a:spLocks noGrp="1"/>
          </p:cNvSpPr>
          <p:nvPr>
            <p:ph idx="1"/>
          </p:nvPr>
        </p:nvSpPr>
        <p:spPr>
          <a:xfrm>
            <a:off x="1023871" y="977900"/>
            <a:ext cx="10144259" cy="5880100"/>
          </a:xfrm>
        </p:spPr>
        <p:txBody>
          <a:bodyPr>
            <a:noAutofit/>
          </a:bodyPr>
          <a:lstStyle/>
          <a:p>
            <a:pPr marL="0" indent="0">
              <a:buNone/>
            </a:pPr>
            <a:r>
              <a:rPr lang="en-US" sz="3200" dirty="0"/>
              <a:t>Hope of the World and Divine Creator: we gather in Your Name. Thank You for all that You are and all that You’ve called us to be. In our hearts, we answer Your call to be... [moment of silence]. Regardless of all that unites and/or divides us, You’ve called us together for such a time as this. Heal us. Unite us. Speak to us. Guide us as we endeavor to be more like You. Root us in Your power and let Thy will be done on earth as it is in heaven. In the Name of Jesus, we ask it all. Amen. </a:t>
            </a:r>
          </a:p>
        </p:txBody>
      </p:sp>
    </p:spTree>
    <p:extLst>
      <p:ext uri="{BB962C8B-B14F-4D97-AF65-F5344CB8AC3E}">
        <p14:creationId xmlns:p14="http://schemas.microsoft.com/office/powerpoint/2010/main" val="390435507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F4B7C7-0D1F-5143-897C-8CF53ED0D9FB}"/>
              </a:ext>
            </a:extLst>
          </p:cNvPr>
          <p:cNvPicPr>
            <a:picLocks noChangeAspect="1"/>
          </p:cNvPicPr>
          <p:nvPr/>
        </p:nvPicPr>
        <p:blipFill>
          <a:blip r:embed="rId2">
            <a:alphaModFix amt="40000"/>
          </a:blip>
          <a:srcRect/>
          <a:stretch/>
        </p:blipFill>
        <p:spPr>
          <a:xfrm>
            <a:off x="0" y="9"/>
            <a:ext cx="12191999" cy="6857991"/>
          </a:xfrm>
          <a:prstGeom prst="rect">
            <a:avLst/>
          </a:prstGeom>
          <a:solidFill>
            <a:schemeClr val="tx1">
              <a:alpha val="0"/>
            </a:schemeClr>
          </a:solidFill>
          <a:effectLst>
            <a:outerShdw blurRad="50800" dist="50800" dir="5400000" algn="ctr" rotWithShape="0">
              <a:schemeClr val="tx1">
                <a:alpha val="16000"/>
              </a:schemeClr>
            </a:outerShdw>
          </a:effectLst>
        </p:spPr>
      </p:pic>
      <p:sp>
        <p:nvSpPr>
          <p:cNvPr id="2" name="Title 1">
            <a:extLst>
              <a:ext uri="{FF2B5EF4-FFF2-40B4-BE49-F238E27FC236}">
                <a16:creationId xmlns:a16="http://schemas.microsoft.com/office/drawing/2014/main" id="{E42FD679-E6E7-A24A-8C20-FE90217737E5}"/>
              </a:ext>
            </a:extLst>
          </p:cNvPr>
          <p:cNvSpPr>
            <a:spLocks noGrp="1"/>
          </p:cNvSpPr>
          <p:nvPr>
            <p:ph type="title"/>
          </p:nvPr>
        </p:nvSpPr>
        <p:spPr>
          <a:xfrm>
            <a:off x="1023870" y="0"/>
            <a:ext cx="10144260" cy="1587500"/>
          </a:xfrm>
        </p:spPr>
        <p:txBody>
          <a:bodyPr anchor="ctr">
            <a:normAutofit/>
          </a:bodyPr>
          <a:lstStyle/>
          <a:p>
            <a:r>
              <a:rPr lang="en-US" sz="4000" b="1" dirty="0">
                <a:solidFill>
                  <a:schemeClr val="bg1"/>
                </a:solidFill>
                <a:latin typeface="Futura Md BT" panose="020B0802020204020204" pitchFamily="34" charset="0"/>
              </a:rPr>
              <a:t>WHO ARE WE AFFIRMATION </a:t>
            </a:r>
            <a:endParaRPr lang="en-US" sz="4000" dirty="0">
              <a:solidFill>
                <a:schemeClr val="bg1"/>
              </a:solidFill>
              <a:latin typeface="Futura Md BT" panose="020B0802020204020204" pitchFamily="34" charset="0"/>
            </a:endParaRPr>
          </a:p>
        </p:txBody>
      </p:sp>
      <p:sp>
        <p:nvSpPr>
          <p:cNvPr id="3" name="Content Placeholder 2">
            <a:extLst>
              <a:ext uri="{FF2B5EF4-FFF2-40B4-BE49-F238E27FC236}">
                <a16:creationId xmlns:a16="http://schemas.microsoft.com/office/drawing/2014/main" id="{6798FFB5-1783-3944-9CBB-EAD2220D76AB}"/>
              </a:ext>
            </a:extLst>
          </p:cNvPr>
          <p:cNvSpPr>
            <a:spLocks noGrp="1"/>
          </p:cNvSpPr>
          <p:nvPr>
            <p:ph idx="1"/>
          </p:nvPr>
        </p:nvSpPr>
        <p:spPr>
          <a:xfrm>
            <a:off x="1023871" y="977900"/>
            <a:ext cx="11168128" cy="5880100"/>
          </a:xfrm>
        </p:spPr>
        <p:txBody>
          <a:bodyPr>
            <a:noAutofit/>
          </a:bodyPr>
          <a:lstStyle/>
          <a:p>
            <a:pPr marL="0" indent="0">
              <a:buNone/>
            </a:pPr>
            <a:r>
              <a:rPr lang="en-US" sz="3200" i="1" dirty="0">
                <a:solidFill>
                  <a:schemeClr val="bg1"/>
                </a:solidFill>
              </a:rPr>
              <a:t>In the gift of this moment, </a:t>
            </a:r>
            <a:r>
              <a:rPr lang="en-US" sz="3200" b="1" i="1" dirty="0">
                <a:solidFill>
                  <a:schemeClr val="bg1"/>
                </a:solidFill>
              </a:rPr>
              <a:t>we affirm </a:t>
            </a:r>
            <a:r>
              <a:rPr lang="en-US" sz="3200" i="1" dirty="0">
                <a:solidFill>
                  <a:schemeClr val="bg1"/>
                </a:solidFill>
              </a:rPr>
              <a:t>that we are divinely loved</a:t>
            </a:r>
            <a:r>
              <a:rPr lang="en-US" sz="3200" dirty="0">
                <a:solidFill>
                  <a:schemeClr val="bg1"/>
                </a:solidFill>
              </a:rPr>
              <a:t> </a:t>
            </a:r>
            <a:r>
              <a:rPr lang="en-US" sz="3200" i="1" dirty="0">
                <a:solidFill>
                  <a:schemeClr val="bg1"/>
                </a:solidFill>
              </a:rPr>
              <a:t>and lovable. We are the </a:t>
            </a:r>
            <a:r>
              <a:rPr lang="en-US" sz="3200" b="1" i="1" dirty="0">
                <a:solidFill>
                  <a:schemeClr val="bg1"/>
                </a:solidFill>
              </a:rPr>
              <a:t>children of God</a:t>
            </a:r>
            <a:r>
              <a:rPr lang="en-US" sz="3200" i="1" dirty="0">
                <a:solidFill>
                  <a:schemeClr val="bg1"/>
                </a:solidFill>
              </a:rPr>
              <a:t>. </a:t>
            </a:r>
            <a:r>
              <a:rPr lang="en-US" sz="3200" b="1" i="1" dirty="0">
                <a:solidFill>
                  <a:schemeClr val="bg1"/>
                </a:solidFill>
              </a:rPr>
              <a:t>Together</a:t>
            </a:r>
            <a:r>
              <a:rPr lang="en-US" sz="3200" i="1" dirty="0">
                <a:solidFill>
                  <a:schemeClr val="bg1"/>
                </a:solidFill>
              </a:rPr>
              <a:t>, we will </a:t>
            </a:r>
            <a:r>
              <a:rPr lang="en-US" sz="3200" b="1" i="1" dirty="0">
                <a:solidFill>
                  <a:schemeClr val="bg1"/>
                </a:solidFill>
              </a:rPr>
              <a:t>learn</a:t>
            </a:r>
            <a:r>
              <a:rPr lang="en-US" sz="3200" i="1" dirty="0">
                <a:solidFill>
                  <a:schemeClr val="bg1"/>
                </a:solidFill>
              </a:rPr>
              <a:t> from the actions and words of one another. </a:t>
            </a:r>
            <a:r>
              <a:rPr lang="en-US" sz="3200" b="1" i="1" dirty="0">
                <a:solidFill>
                  <a:schemeClr val="bg1"/>
                </a:solidFill>
              </a:rPr>
              <a:t>Christ</a:t>
            </a:r>
            <a:r>
              <a:rPr lang="en-US" sz="3200" i="1" dirty="0">
                <a:solidFill>
                  <a:schemeClr val="bg1"/>
                </a:solidFill>
              </a:rPr>
              <a:t>’s lessons on love are </a:t>
            </a:r>
            <a:r>
              <a:rPr lang="en-US" sz="3200" b="1" i="1" dirty="0">
                <a:solidFill>
                  <a:schemeClr val="bg1"/>
                </a:solidFill>
              </a:rPr>
              <a:t>centered</a:t>
            </a:r>
            <a:r>
              <a:rPr lang="en-US" sz="3200" i="1" dirty="0">
                <a:solidFill>
                  <a:schemeClr val="bg1"/>
                </a:solidFill>
              </a:rPr>
              <a:t> in how we treat others and in how we treat ourselves. We will exercise </a:t>
            </a:r>
            <a:r>
              <a:rPr lang="en-US" sz="3200" b="1" i="1" dirty="0">
                <a:solidFill>
                  <a:schemeClr val="bg1"/>
                </a:solidFill>
              </a:rPr>
              <a:t>courage</a:t>
            </a:r>
            <a:r>
              <a:rPr lang="en-US" sz="3200" i="1" dirty="0">
                <a:solidFill>
                  <a:schemeClr val="bg1"/>
                </a:solidFill>
              </a:rPr>
              <a:t> in this study as we share stories of </a:t>
            </a:r>
            <a:r>
              <a:rPr lang="en-US" sz="3200" b="1" i="1" dirty="0">
                <a:solidFill>
                  <a:schemeClr val="bg1"/>
                </a:solidFill>
              </a:rPr>
              <a:t>struggle</a:t>
            </a:r>
            <a:r>
              <a:rPr lang="en-US" sz="3200" i="1" dirty="0">
                <a:solidFill>
                  <a:schemeClr val="bg1"/>
                </a:solidFill>
              </a:rPr>
              <a:t> and </a:t>
            </a:r>
            <a:r>
              <a:rPr lang="en-US" sz="3200" b="1" i="1" dirty="0">
                <a:solidFill>
                  <a:schemeClr val="bg1"/>
                </a:solidFill>
              </a:rPr>
              <a:t>strength</a:t>
            </a:r>
            <a:r>
              <a:rPr lang="en-US" sz="3200" i="1" dirty="0">
                <a:solidFill>
                  <a:schemeClr val="bg1"/>
                </a:solidFill>
              </a:rPr>
              <a:t>. We will </a:t>
            </a:r>
            <a:r>
              <a:rPr lang="en-US" sz="3200" b="1" i="1" dirty="0">
                <a:solidFill>
                  <a:schemeClr val="bg1"/>
                </a:solidFill>
              </a:rPr>
              <a:t>stay at the table</a:t>
            </a:r>
            <a:r>
              <a:rPr lang="en-US" sz="3200" i="1" dirty="0">
                <a:solidFill>
                  <a:schemeClr val="bg1"/>
                </a:solidFill>
              </a:rPr>
              <a:t> and receive those stories with grace. We will not be afraid to </a:t>
            </a:r>
            <a:r>
              <a:rPr lang="en-US" sz="3200" b="1" i="1" dirty="0">
                <a:solidFill>
                  <a:schemeClr val="bg1"/>
                </a:solidFill>
              </a:rPr>
              <a:t>launch into the deep</a:t>
            </a:r>
            <a:r>
              <a:rPr lang="en-US" sz="3200" i="1" dirty="0">
                <a:solidFill>
                  <a:schemeClr val="bg1"/>
                </a:solidFill>
              </a:rPr>
              <a:t>. We will </a:t>
            </a:r>
            <a:r>
              <a:rPr lang="en-US" sz="3200" b="1" i="1" dirty="0">
                <a:solidFill>
                  <a:schemeClr val="bg1"/>
                </a:solidFill>
              </a:rPr>
              <a:t>commit</a:t>
            </a:r>
            <a:r>
              <a:rPr lang="en-US" sz="3200" i="1" dirty="0">
                <a:solidFill>
                  <a:schemeClr val="bg1"/>
                </a:solidFill>
              </a:rPr>
              <a:t> to the vulnerability necessary </a:t>
            </a:r>
            <a:r>
              <a:rPr lang="en-US" sz="3200" b="1" i="1" dirty="0">
                <a:solidFill>
                  <a:schemeClr val="bg1"/>
                </a:solidFill>
              </a:rPr>
              <a:t>to allow God</a:t>
            </a:r>
            <a:r>
              <a:rPr lang="en-US" sz="3200" i="1" dirty="0">
                <a:solidFill>
                  <a:schemeClr val="bg1"/>
                </a:solidFill>
              </a:rPr>
              <a:t> to break us open. We will set and </a:t>
            </a:r>
            <a:r>
              <a:rPr lang="en-US" sz="3200" b="1" i="1" dirty="0">
                <a:solidFill>
                  <a:schemeClr val="bg1"/>
                </a:solidFill>
              </a:rPr>
              <a:t>respect</a:t>
            </a:r>
            <a:r>
              <a:rPr lang="en-US" sz="3200" i="1" dirty="0">
                <a:solidFill>
                  <a:schemeClr val="bg1"/>
                </a:solidFill>
              </a:rPr>
              <a:t> boundaries and </a:t>
            </a:r>
            <a:r>
              <a:rPr lang="en-US" sz="3200" b="1" i="1" dirty="0">
                <a:solidFill>
                  <a:schemeClr val="bg1"/>
                </a:solidFill>
              </a:rPr>
              <a:t>honor</a:t>
            </a:r>
            <a:r>
              <a:rPr lang="en-US" sz="3200" i="1" dirty="0">
                <a:solidFill>
                  <a:schemeClr val="bg1"/>
                </a:solidFill>
              </a:rPr>
              <a:t> confidentiality together. </a:t>
            </a:r>
            <a:endParaRPr lang="en-US" sz="3200" dirty="0">
              <a:solidFill>
                <a:schemeClr val="bg1"/>
              </a:solidFill>
            </a:endParaRPr>
          </a:p>
        </p:txBody>
      </p:sp>
    </p:spTree>
    <p:extLst>
      <p:ext uri="{BB962C8B-B14F-4D97-AF65-F5344CB8AC3E}">
        <p14:creationId xmlns:p14="http://schemas.microsoft.com/office/powerpoint/2010/main" val="171305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alpha val="66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0D83BB-AEB8-2A47-8315-6D251D78A43C}"/>
              </a:ext>
            </a:extLst>
          </p:cNvPr>
          <p:cNvPicPr>
            <a:picLocks noChangeAspect="1"/>
          </p:cNvPicPr>
          <p:nvPr/>
        </p:nvPicPr>
        <p:blipFill>
          <a:blip r:embed="rId2">
            <a:alphaModFix amt="40000"/>
          </a:blip>
          <a:srcRect/>
          <a:stretch/>
        </p:blipFill>
        <p:spPr>
          <a:xfrm>
            <a:off x="0" y="9"/>
            <a:ext cx="12191999" cy="6857991"/>
          </a:xfrm>
          <a:prstGeom prst="rect">
            <a:avLst/>
          </a:prstGeom>
          <a:solidFill>
            <a:schemeClr val="tx1">
              <a:alpha val="40000"/>
            </a:schemeClr>
          </a:solidFill>
          <a:effectLst>
            <a:outerShdw blurRad="50800" dist="50800" dir="5400000" algn="ctr" rotWithShape="0">
              <a:schemeClr val="tx1">
                <a:alpha val="16000"/>
              </a:schemeClr>
            </a:outerShdw>
          </a:effectLst>
        </p:spPr>
      </p:pic>
      <p:sp>
        <p:nvSpPr>
          <p:cNvPr id="2" name="Title 1">
            <a:extLst>
              <a:ext uri="{FF2B5EF4-FFF2-40B4-BE49-F238E27FC236}">
                <a16:creationId xmlns:a16="http://schemas.microsoft.com/office/drawing/2014/main" id="{E42FD679-E6E7-A24A-8C20-FE90217737E5}"/>
              </a:ext>
            </a:extLst>
          </p:cNvPr>
          <p:cNvSpPr>
            <a:spLocks noGrp="1"/>
          </p:cNvSpPr>
          <p:nvPr>
            <p:ph type="title"/>
          </p:nvPr>
        </p:nvSpPr>
        <p:spPr>
          <a:xfrm>
            <a:off x="1023870" y="0"/>
            <a:ext cx="10144260" cy="1587500"/>
          </a:xfrm>
        </p:spPr>
        <p:txBody>
          <a:bodyPr anchor="ctr">
            <a:normAutofit/>
          </a:bodyPr>
          <a:lstStyle/>
          <a:p>
            <a:r>
              <a:rPr lang="en-US" sz="4000" b="1" dirty="0">
                <a:solidFill>
                  <a:schemeClr val="bg1"/>
                </a:solidFill>
                <a:latin typeface="Futura Md BT" panose="020B0802020204020204" pitchFamily="34" charset="0"/>
              </a:rPr>
              <a:t>WHO ARE WE AFFIRMATION </a:t>
            </a:r>
            <a:endParaRPr lang="en-US" sz="4000" dirty="0">
              <a:solidFill>
                <a:schemeClr val="bg1"/>
              </a:solidFill>
              <a:latin typeface="Futura Md BT" panose="020B0802020204020204" pitchFamily="34" charset="0"/>
            </a:endParaRPr>
          </a:p>
        </p:txBody>
      </p:sp>
      <p:sp>
        <p:nvSpPr>
          <p:cNvPr id="3" name="Content Placeholder 2">
            <a:extLst>
              <a:ext uri="{FF2B5EF4-FFF2-40B4-BE49-F238E27FC236}">
                <a16:creationId xmlns:a16="http://schemas.microsoft.com/office/drawing/2014/main" id="{6798FFB5-1783-3944-9CBB-EAD2220D76AB}"/>
              </a:ext>
            </a:extLst>
          </p:cNvPr>
          <p:cNvSpPr>
            <a:spLocks noGrp="1"/>
          </p:cNvSpPr>
          <p:nvPr>
            <p:ph idx="1"/>
          </p:nvPr>
        </p:nvSpPr>
        <p:spPr>
          <a:xfrm>
            <a:off x="1023871" y="977900"/>
            <a:ext cx="10144260" cy="5880100"/>
          </a:xfrm>
        </p:spPr>
        <p:txBody>
          <a:bodyPr>
            <a:noAutofit/>
          </a:bodyPr>
          <a:lstStyle/>
          <a:p>
            <a:pPr marL="0" indent="0">
              <a:buNone/>
            </a:pPr>
            <a:r>
              <a:rPr lang="en-US" sz="3200" i="1" dirty="0">
                <a:solidFill>
                  <a:schemeClr val="bg1"/>
                </a:solidFill>
              </a:rPr>
              <a:t>When uncertainty arises, we will remember the </a:t>
            </a:r>
            <a:r>
              <a:rPr lang="en-US" sz="3200" b="1" i="1" dirty="0">
                <a:solidFill>
                  <a:schemeClr val="bg1"/>
                </a:solidFill>
              </a:rPr>
              <a:t>Spirit of “peace</a:t>
            </a:r>
            <a:r>
              <a:rPr lang="en-US" sz="3200" i="1" dirty="0">
                <a:solidFill>
                  <a:schemeClr val="bg1"/>
                </a:solidFill>
              </a:rPr>
              <a:t> that passes our own understanding” and can intercede for us. We will </a:t>
            </a:r>
            <a:r>
              <a:rPr lang="en-US" sz="3200" b="1" i="1" dirty="0">
                <a:solidFill>
                  <a:schemeClr val="bg1"/>
                </a:solidFill>
              </a:rPr>
              <a:t>remember</a:t>
            </a:r>
            <a:r>
              <a:rPr lang="en-US" sz="3200" i="1" dirty="0">
                <a:solidFill>
                  <a:schemeClr val="bg1"/>
                </a:solidFill>
              </a:rPr>
              <a:t> that even when we don’t feel “United,” the </a:t>
            </a:r>
            <a:r>
              <a:rPr lang="en-US" sz="3200" b="1" i="1" dirty="0">
                <a:solidFill>
                  <a:schemeClr val="bg1"/>
                </a:solidFill>
              </a:rPr>
              <a:t>uniting love of Christ</a:t>
            </a:r>
            <a:r>
              <a:rPr lang="en-US" sz="3200" i="1" dirty="0">
                <a:solidFill>
                  <a:schemeClr val="bg1"/>
                </a:solidFill>
              </a:rPr>
              <a:t> can reveal a pathway to greater </a:t>
            </a:r>
            <a:r>
              <a:rPr lang="en-US" sz="3200" b="1" i="1" dirty="0">
                <a:solidFill>
                  <a:schemeClr val="bg1"/>
                </a:solidFill>
              </a:rPr>
              <a:t>wisdom</a:t>
            </a:r>
            <a:r>
              <a:rPr lang="en-US" sz="3200" i="1" dirty="0">
                <a:solidFill>
                  <a:schemeClr val="bg1"/>
                </a:solidFill>
              </a:rPr>
              <a:t> and mutual respect. No matter what, </a:t>
            </a:r>
            <a:r>
              <a:rPr lang="en-US" sz="3200" b="1" i="1" dirty="0">
                <a:solidFill>
                  <a:schemeClr val="bg1"/>
                </a:solidFill>
              </a:rPr>
              <a:t>there is a place for each one</a:t>
            </a:r>
            <a:r>
              <a:rPr lang="en-US" sz="3200" i="1" dirty="0">
                <a:solidFill>
                  <a:schemeClr val="bg1"/>
                </a:solidFill>
              </a:rPr>
              <a:t> of us in this study together. Let us </a:t>
            </a:r>
            <a:r>
              <a:rPr lang="en-US" sz="3200" b="1" i="1" dirty="0">
                <a:solidFill>
                  <a:schemeClr val="bg1"/>
                </a:solidFill>
              </a:rPr>
              <a:t>hold each other up</a:t>
            </a:r>
            <a:r>
              <a:rPr lang="en-US" sz="3200" i="1" dirty="0">
                <a:solidFill>
                  <a:schemeClr val="bg1"/>
                </a:solidFill>
              </a:rPr>
              <a:t> in prayer, hold each other </a:t>
            </a:r>
            <a:r>
              <a:rPr lang="en-US" sz="3200" b="1" i="1" dirty="0">
                <a:solidFill>
                  <a:schemeClr val="bg1"/>
                </a:solidFill>
              </a:rPr>
              <a:t>accountable</a:t>
            </a:r>
            <a:r>
              <a:rPr lang="en-US" sz="3200" i="1" dirty="0">
                <a:solidFill>
                  <a:schemeClr val="bg1"/>
                </a:solidFill>
              </a:rPr>
              <a:t> in love, and </a:t>
            </a:r>
            <a:r>
              <a:rPr lang="en-US" sz="3200" b="1" i="1" dirty="0">
                <a:solidFill>
                  <a:schemeClr val="bg1"/>
                </a:solidFill>
              </a:rPr>
              <a:t>trust</a:t>
            </a:r>
            <a:r>
              <a:rPr lang="en-US" sz="3200" i="1" dirty="0">
                <a:solidFill>
                  <a:schemeClr val="bg1"/>
                </a:solidFill>
              </a:rPr>
              <a:t> that our God is making </a:t>
            </a:r>
            <a:r>
              <a:rPr lang="en-US" sz="3200" b="1" i="1" dirty="0">
                <a:solidFill>
                  <a:schemeClr val="bg1"/>
                </a:solidFill>
              </a:rPr>
              <a:t>all things new. Thank you for the gift of being present to one another in this holy time.</a:t>
            </a:r>
            <a:endParaRPr lang="en-US" sz="3200" dirty="0">
              <a:solidFill>
                <a:schemeClr val="bg1"/>
              </a:solidFill>
            </a:endParaRPr>
          </a:p>
        </p:txBody>
      </p:sp>
    </p:spTree>
    <p:extLst>
      <p:ext uri="{BB962C8B-B14F-4D97-AF65-F5344CB8AC3E}">
        <p14:creationId xmlns:p14="http://schemas.microsoft.com/office/powerpoint/2010/main" val="2534868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40000"/>
          </a:schemeClr>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FA6EEB4-F8B0-4645-B26F-E93B113F9B95}"/>
              </a:ext>
            </a:extLst>
          </p:cNvPr>
          <p:cNvPicPr>
            <a:picLocks noChangeAspect="1"/>
          </p:cNvPicPr>
          <p:nvPr/>
        </p:nvPicPr>
        <p:blipFill>
          <a:blip r:embed="rId2">
            <a:alphaModFix amt="40000"/>
          </a:blip>
          <a:srcRect/>
          <a:stretch/>
        </p:blipFill>
        <p:spPr>
          <a:xfrm>
            <a:off x="1" y="-21"/>
            <a:ext cx="12191999" cy="6857991"/>
          </a:xfrm>
          <a:prstGeom prst="rect">
            <a:avLst/>
          </a:prstGeom>
          <a:solidFill>
            <a:schemeClr val="bg1">
              <a:alpha val="40000"/>
            </a:schemeClr>
          </a:solidFill>
          <a:effectLst>
            <a:outerShdw blurRad="50800" dist="50800" dir="5400000" algn="ctr" rotWithShape="0">
              <a:schemeClr val="tx1">
                <a:alpha val="0"/>
              </a:schemeClr>
            </a:outerShdw>
          </a:effectLst>
        </p:spPr>
      </p:pic>
      <p:sp>
        <p:nvSpPr>
          <p:cNvPr id="7" name="TextBox 6">
            <a:extLst>
              <a:ext uri="{FF2B5EF4-FFF2-40B4-BE49-F238E27FC236}">
                <a16:creationId xmlns:a16="http://schemas.microsoft.com/office/drawing/2014/main" id="{606E31ED-7D7B-4B40-BE26-322DDFC3ABBE}"/>
              </a:ext>
            </a:extLst>
          </p:cNvPr>
          <p:cNvSpPr txBox="1"/>
          <p:nvPr/>
        </p:nvSpPr>
        <p:spPr>
          <a:xfrm rot="16200000">
            <a:off x="-2946401" y="2946400"/>
            <a:ext cx="6858000" cy="965199"/>
          </a:xfrm>
          <a:prstGeom prst="rect">
            <a:avLst/>
          </a:prstGeom>
        </p:spPr>
        <p:txBody>
          <a:bodyPr vert="horz" lIns="91440" tIns="45720" rIns="91440" bIns="45720" rtlCol="0" anchor="ctr">
            <a:normAutofit/>
          </a:bodyPr>
          <a:lstStyle/>
          <a:p>
            <a:pPr algn="ctr">
              <a:spcBef>
                <a:spcPct val="0"/>
              </a:spcBef>
              <a:spcAft>
                <a:spcPts val="600"/>
              </a:spcAft>
            </a:pPr>
            <a:r>
              <a:rPr lang="en-US" sz="4000" cap="all" dirty="0">
                <a:latin typeface="Futura Md BT" panose="020B0802020204020204" pitchFamily="34" charset="0"/>
                <a:ea typeface="+mj-ea"/>
                <a:cs typeface="+mj-cs"/>
              </a:rPr>
              <a:t>GALATIANS 2:6-10</a:t>
            </a:r>
          </a:p>
        </p:txBody>
      </p:sp>
      <p:sp>
        <p:nvSpPr>
          <p:cNvPr id="6" name="TextBox 5">
            <a:extLst>
              <a:ext uri="{FF2B5EF4-FFF2-40B4-BE49-F238E27FC236}">
                <a16:creationId xmlns:a16="http://schemas.microsoft.com/office/drawing/2014/main" id="{F95192C5-FE0A-DC42-A674-75E83E2C86AA}"/>
              </a:ext>
            </a:extLst>
          </p:cNvPr>
          <p:cNvSpPr txBox="1"/>
          <p:nvPr/>
        </p:nvSpPr>
        <p:spPr>
          <a:xfrm>
            <a:off x="965199" y="453006"/>
            <a:ext cx="11226800" cy="6404984"/>
          </a:xfrm>
          <a:prstGeom prst="rect">
            <a:avLst/>
          </a:prstGeom>
        </p:spPr>
        <p:txBody>
          <a:bodyPr vert="horz" lIns="91440" tIns="45720" rIns="91440" bIns="45720" rtlCol="0" anchor="ctr">
            <a:noAutofit/>
          </a:bodyPr>
          <a:lstStyle/>
          <a:p>
            <a:pPr>
              <a:lnSpc>
                <a:spcPct val="90000"/>
              </a:lnSpc>
              <a:spcBef>
                <a:spcPct val="20000"/>
              </a:spcBef>
              <a:spcAft>
                <a:spcPts val="600"/>
              </a:spcAft>
              <a:buClr>
                <a:schemeClr val="accent1"/>
              </a:buClr>
              <a:buSzPct val="92000"/>
            </a:pPr>
            <a:r>
              <a:rPr lang="en-US" sz="3200" dirty="0"/>
              <a:t>The influential leaders didn’t add anything to what I was preaching—and whatever they were makes no difference to me, because God doesn’t show favoritism. But on the contrary, they saw that I had been given the responsibility to preach the gospel to the people who aren’t circumcised, just as Peter had been to the circumcised. The one who empowered Peter to become an apostle to the circumcised empowered me also to be one to the Gentiles. James, Cephas, and John, who are considered to be key leaders, shook hands with me and Barnabas as equals when they recognized the grace that was given to me. So it was agreed that we would go to the Gentiles, while they continue to go to the people who were circumcised. They asked only that we would remember the poor, which was certainly something I was willing to do.</a:t>
            </a:r>
            <a:endParaRPr lang="en-US" sz="3200" dirty="0">
              <a:solidFill>
                <a:schemeClr val="tx1">
                  <a:lumMod val="75000"/>
                  <a:lumOff val="25000"/>
                </a:schemeClr>
              </a:solidFill>
            </a:endParaRPr>
          </a:p>
        </p:txBody>
      </p:sp>
    </p:spTree>
    <p:extLst>
      <p:ext uri="{BB962C8B-B14F-4D97-AF65-F5344CB8AC3E}">
        <p14:creationId xmlns:p14="http://schemas.microsoft.com/office/powerpoint/2010/main" val="134689265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nline Media 2" descr="Farmers Who Sowed Methodism in America  (UMTV)">
            <a:hlinkClick r:id="" action="ppaction://media"/>
            <a:extLst>
              <a:ext uri="{FF2B5EF4-FFF2-40B4-BE49-F238E27FC236}">
                <a16:creationId xmlns:a16="http://schemas.microsoft.com/office/drawing/2014/main" id="{0D7C4D7C-91D6-1A45-9427-22A521C29BB5}"/>
              </a:ext>
            </a:extLst>
          </p:cNvPr>
          <p:cNvPicPr>
            <a:picLocks noRot="1" noChangeAspect="1"/>
          </p:cNvPicPr>
          <p:nvPr>
            <a:videoFile r:link="rId1"/>
          </p:nvPr>
        </p:nvPicPr>
        <p:blipFill>
          <a:blip r:embed="rId3"/>
          <a:stretch>
            <a:fillRect/>
          </a:stretch>
        </p:blipFill>
        <p:spPr>
          <a:xfrm>
            <a:off x="1143942" y="643467"/>
            <a:ext cx="9904116" cy="5571066"/>
          </a:xfrm>
          <a:prstGeom prst="rect">
            <a:avLst/>
          </a:prstGeom>
        </p:spPr>
      </p:pic>
    </p:spTree>
    <p:extLst>
      <p:ext uri="{BB962C8B-B14F-4D97-AF65-F5344CB8AC3E}">
        <p14:creationId xmlns:p14="http://schemas.microsoft.com/office/powerpoint/2010/main" val="33174206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B055CAA-2668-4929-8202-DBD35A78E8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31FEA2-A656-594E-8887-C6A918AEA069}"/>
              </a:ext>
            </a:extLst>
          </p:cNvPr>
          <p:cNvSpPr>
            <a:spLocks noGrp="1"/>
          </p:cNvSpPr>
          <p:nvPr>
            <p:ph type="title"/>
          </p:nvPr>
        </p:nvSpPr>
        <p:spPr>
          <a:xfrm>
            <a:off x="4241830" y="702156"/>
            <a:ext cx="7368978" cy="581521"/>
          </a:xfrm>
        </p:spPr>
        <p:txBody>
          <a:bodyPr>
            <a:normAutofit/>
          </a:bodyPr>
          <a:lstStyle/>
          <a:p>
            <a:r>
              <a:rPr lang="en-US" b="1" dirty="0"/>
              <a:t>Video with John Strawbridge</a:t>
            </a:r>
          </a:p>
        </p:txBody>
      </p:sp>
      <p:sp>
        <p:nvSpPr>
          <p:cNvPr id="19" name="Rectangle 18">
            <a:extLst>
              <a:ext uri="{FF2B5EF4-FFF2-40B4-BE49-F238E27FC236}">
                <a16:creationId xmlns:a16="http://schemas.microsoft.com/office/drawing/2014/main" id="{38F88ED4-721F-4A25-9A68-66C57B1F8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3A5A85F2-11BA-4322-9355-08C0DEC78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1A88A0CA-0BDB-4A19-A648-638BE196B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14" name="Graphic 13" descr="Video camera">
            <a:extLst>
              <a:ext uri="{FF2B5EF4-FFF2-40B4-BE49-F238E27FC236}">
                <a16:creationId xmlns:a16="http://schemas.microsoft.com/office/drawing/2014/main" id="{AFD911EF-CD07-4011-84CA-471A0A02CC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1192" y="1862594"/>
            <a:ext cx="3194595" cy="3194595"/>
          </a:xfrm>
          <a:prstGeom prst="rect">
            <a:avLst/>
          </a:prstGeom>
        </p:spPr>
      </p:pic>
      <p:pic>
        <p:nvPicPr>
          <p:cNvPr id="8" name="Online Media 7" descr="Part 3, Week 2: Hope Born Out of History: Law and Grace">
            <a:hlinkClick r:id="" action="ppaction://media"/>
            <a:extLst>
              <a:ext uri="{FF2B5EF4-FFF2-40B4-BE49-F238E27FC236}">
                <a16:creationId xmlns:a16="http://schemas.microsoft.com/office/drawing/2014/main" id="{68595A7E-E328-DF46-A868-C252CA8B7C20}"/>
              </a:ext>
            </a:extLst>
          </p:cNvPr>
          <p:cNvPicPr>
            <a:picLocks noRot="1" noChangeAspect="1"/>
          </p:cNvPicPr>
          <p:nvPr>
            <a:videoFile r:link="rId1"/>
          </p:nvPr>
        </p:nvPicPr>
        <p:blipFill>
          <a:blip r:embed="rId5"/>
          <a:stretch>
            <a:fillRect/>
          </a:stretch>
        </p:blipFill>
        <p:spPr>
          <a:xfrm>
            <a:off x="4242697" y="2180492"/>
            <a:ext cx="7502770" cy="4220308"/>
          </a:xfrm>
          <a:prstGeom prst="rect">
            <a:avLst/>
          </a:prstGeom>
        </p:spPr>
      </p:pic>
    </p:spTree>
    <p:extLst>
      <p:ext uri="{BB962C8B-B14F-4D97-AF65-F5344CB8AC3E}">
        <p14:creationId xmlns:p14="http://schemas.microsoft.com/office/powerpoint/2010/main" val="261218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D318187-0E94-4049-8305-F9DC4A8187E6}"/>
              </a:ext>
            </a:extLst>
          </p:cNvPr>
          <p:cNvPicPr>
            <a:picLocks noChangeAspect="1"/>
          </p:cNvPicPr>
          <p:nvPr/>
        </p:nvPicPr>
        <p:blipFill>
          <a:blip r:embed="rId2">
            <a:alphaModFix amt="40000"/>
          </a:blip>
          <a:srcRect/>
          <a:stretch/>
        </p:blipFill>
        <p:spPr>
          <a:xfrm>
            <a:off x="1" y="-1281534"/>
            <a:ext cx="12192000" cy="9421092"/>
          </a:xfrm>
          <a:prstGeom prst="rect">
            <a:avLst/>
          </a:prstGeom>
        </p:spPr>
      </p:pic>
      <p:sp>
        <p:nvSpPr>
          <p:cNvPr id="3" name="Content Placeholder 2">
            <a:extLst>
              <a:ext uri="{FF2B5EF4-FFF2-40B4-BE49-F238E27FC236}">
                <a16:creationId xmlns:a16="http://schemas.microsoft.com/office/drawing/2014/main" id="{8EE0B817-6635-E841-92EE-D89FD56BA78A}"/>
              </a:ext>
            </a:extLst>
          </p:cNvPr>
          <p:cNvSpPr>
            <a:spLocks noGrp="1"/>
          </p:cNvSpPr>
          <p:nvPr>
            <p:ph idx="1"/>
          </p:nvPr>
        </p:nvSpPr>
        <p:spPr>
          <a:xfrm>
            <a:off x="965199" y="2180496"/>
            <a:ext cx="10261602" cy="3678303"/>
          </a:xfrm>
        </p:spPr>
        <p:txBody>
          <a:bodyPr>
            <a:normAutofit/>
          </a:bodyPr>
          <a:lstStyle/>
          <a:p>
            <a:pPr marL="342900" lvl="0" indent="-342900">
              <a:buFont typeface="+mj-lt"/>
              <a:buAutoNum type="arabicPeriod"/>
            </a:pPr>
            <a:r>
              <a:rPr lang="en-US" sz="3200" dirty="0"/>
              <a:t>John Strawbridge said, “We need to leave our comfort and go where the conflict is. We need to show a divided world that we are not as different as we fear, because we all have the same spark of the Holy Breath in us.” Share with us a time when your congregation modeled this idea.</a:t>
            </a:r>
          </a:p>
        </p:txBody>
      </p:sp>
    </p:spTree>
    <p:extLst>
      <p:ext uri="{BB962C8B-B14F-4D97-AF65-F5344CB8AC3E}">
        <p14:creationId xmlns:p14="http://schemas.microsoft.com/office/powerpoint/2010/main" val="279387058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D318187-0E94-4049-8305-F9DC4A8187E6}"/>
              </a:ext>
            </a:extLst>
          </p:cNvPr>
          <p:cNvPicPr>
            <a:picLocks noChangeAspect="1"/>
          </p:cNvPicPr>
          <p:nvPr/>
        </p:nvPicPr>
        <p:blipFill>
          <a:blip r:embed="rId2">
            <a:alphaModFix amt="40000"/>
          </a:blip>
          <a:srcRect/>
          <a:stretch/>
        </p:blipFill>
        <p:spPr>
          <a:xfrm>
            <a:off x="1" y="-1281534"/>
            <a:ext cx="12192000" cy="9421092"/>
          </a:xfrm>
          <a:prstGeom prst="rect">
            <a:avLst/>
          </a:prstGeom>
        </p:spPr>
      </p:pic>
      <p:sp>
        <p:nvSpPr>
          <p:cNvPr id="3" name="Content Placeholder 2">
            <a:extLst>
              <a:ext uri="{FF2B5EF4-FFF2-40B4-BE49-F238E27FC236}">
                <a16:creationId xmlns:a16="http://schemas.microsoft.com/office/drawing/2014/main" id="{8EE0B817-6635-E841-92EE-D89FD56BA78A}"/>
              </a:ext>
            </a:extLst>
          </p:cNvPr>
          <p:cNvSpPr>
            <a:spLocks noGrp="1"/>
          </p:cNvSpPr>
          <p:nvPr>
            <p:ph idx="1"/>
          </p:nvPr>
        </p:nvSpPr>
        <p:spPr>
          <a:xfrm>
            <a:off x="965199" y="2180496"/>
            <a:ext cx="10261602" cy="3678303"/>
          </a:xfrm>
        </p:spPr>
        <p:txBody>
          <a:bodyPr>
            <a:normAutofit/>
          </a:bodyPr>
          <a:lstStyle/>
          <a:p>
            <a:pPr marL="342900" lvl="0" indent="-342900">
              <a:buFont typeface="+mj-lt"/>
              <a:buAutoNum type="arabicPeriod" startAt="2"/>
            </a:pPr>
            <a:r>
              <a:rPr lang="en-US" sz="3200" dirty="0"/>
              <a:t>What can our denomination’s historic conflicts over law and grace teach us today? </a:t>
            </a:r>
          </a:p>
        </p:txBody>
      </p:sp>
    </p:spTree>
    <p:extLst>
      <p:ext uri="{BB962C8B-B14F-4D97-AF65-F5344CB8AC3E}">
        <p14:creationId xmlns:p14="http://schemas.microsoft.com/office/powerpoint/2010/main" val="19892769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videndVTI">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Dividend">
      <a:majorFont>
        <a:latin typeface="Century School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0</TotalTime>
  <Words>756</Words>
  <Application>Microsoft Macintosh PowerPoint</Application>
  <PresentationFormat>Widescreen</PresentationFormat>
  <Paragraphs>23</Paragraphs>
  <Slides>11</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Century Schoolbook</vt:lpstr>
      <vt:lpstr>Franklin Gothic Book</vt:lpstr>
      <vt:lpstr>Futura Md BT</vt:lpstr>
      <vt:lpstr>Wingdings 2</vt:lpstr>
      <vt:lpstr>DividendVTI</vt:lpstr>
      <vt:lpstr>PowerPoint Presentation</vt:lpstr>
      <vt:lpstr>Opening prayer</vt:lpstr>
      <vt:lpstr>WHO ARE WE AFFIRMATION </vt:lpstr>
      <vt:lpstr>WHO ARE WE AFFIRMATION </vt:lpstr>
      <vt:lpstr>PowerPoint Presentation</vt:lpstr>
      <vt:lpstr>PowerPoint Presentation</vt:lpstr>
      <vt:lpstr>Video with John Strawbridge</vt:lpstr>
      <vt:lpstr>PowerPoint Presentation</vt:lpstr>
      <vt:lpstr>PowerPoint Presentation</vt:lpstr>
      <vt:lpstr>PowerPoint Presentation</vt:lpstr>
      <vt:lpstr>Beyond the session: Prayer &amp; pathway to journaling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Burdett</dc:creator>
  <cp:lastModifiedBy>Alison Burdett</cp:lastModifiedBy>
  <cp:revision>1</cp:revision>
  <dcterms:created xsi:type="dcterms:W3CDTF">2020-03-05T20:24:16Z</dcterms:created>
  <dcterms:modified xsi:type="dcterms:W3CDTF">2020-03-05T20:24:44Z</dcterms:modified>
</cp:coreProperties>
</file>