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sldIdLst>
    <p:sldId id="259" r:id="rId2"/>
    <p:sldId id="261" r:id="rId3"/>
    <p:sldId id="268" r:id="rId4"/>
    <p:sldId id="271" r:id="rId5"/>
    <p:sldId id="260" r:id="rId6"/>
    <p:sldId id="262" r:id="rId7"/>
    <p:sldId id="274" r:id="rId8"/>
    <p:sldId id="263" r:id="rId9"/>
    <p:sldId id="272" r:id="rId10"/>
    <p:sldId id="27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09"/>
    <p:restoredTop sz="94694"/>
  </p:normalViewPr>
  <p:slideViewPr>
    <p:cSldViewPr snapToGrid="0" snapToObjects="1">
      <p:cViewPr varScale="1">
        <p:scale>
          <a:sx n="163" d="100"/>
          <a:sy n="163" d="100"/>
        </p:scale>
        <p:origin x="176" y="1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BF076B-5500-43E4-BDC3-82DC8B862877}"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243DE29C-1710-447D-9A27-8B8E6FC92458}">
      <dgm:prSet/>
      <dgm:spPr>
        <a:solidFill>
          <a:schemeClr val="tx2">
            <a:alpha val="55000"/>
          </a:schemeClr>
        </a:solidFill>
      </dgm:spPr>
      <dgm:t>
        <a:bodyPr/>
        <a:lstStyle/>
        <a:p>
          <a:pPr>
            <a:defRPr cap="all"/>
          </a:pPr>
          <a:r>
            <a:rPr lang="en-US"/>
            <a:t>What surprised you or caught your attention? </a:t>
          </a:r>
        </a:p>
      </dgm:t>
    </dgm:pt>
    <dgm:pt modelId="{F097FAA3-556D-4AAB-9590-3F748F34A62F}" type="parTrans" cxnId="{AC1CBBD3-6F4A-4D89-8623-8E050732FBB1}">
      <dgm:prSet/>
      <dgm:spPr/>
      <dgm:t>
        <a:bodyPr/>
        <a:lstStyle/>
        <a:p>
          <a:endParaRPr lang="en-US"/>
        </a:p>
      </dgm:t>
    </dgm:pt>
    <dgm:pt modelId="{8C4E1540-A425-48C5-806A-45CE75831A94}" type="sibTrans" cxnId="{AC1CBBD3-6F4A-4D89-8623-8E050732FBB1}">
      <dgm:prSet phldrT="01"/>
      <dgm:spPr/>
      <dgm:t>
        <a:bodyPr/>
        <a:lstStyle/>
        <a:p>
          <a:r>
            <a:rPr lang="en-US"/>
            <a:t>01</a:t>
          </a:r>
        </a:p>
      </dgm:t>
    </dgm:pt>
    <dgm:pt modelId="{CD9E6E4E-33EA-4F8F-976E-393BA675C03C}">
      <dgm:prSet/>
      <dgm:spPr>
        <a:solidFill>
          <a:schemeClr val="tx2">
            <a:alpha val="65000"/>
          </a:schemeClr>
        </a:solidFill>
      </dgm:spPr>
      <dgm:t>
        <a:bodyPr/>
        <a:lstStyle/>
        <a:p>
          <a:pPr>
            <a:defRPr cap="all"/>
          </a:pPr>
          <a:r>
            <a:rPr lang="en-US"/>
            <a:t>How does the discussion we had apply to your life, your church, our denomination? </a:t>
          </a:r>
        </a:p>
      </dgm:t>
    </dgm:pt>
    <dgm:pt modelId="{CBD092D9-C645-44AF-9C21-A6166519CE8F}" type="parTrans" cxnId="{9108349F-1697-4E14-8A9E-A4DF229502EB}">
      <dgm:prSet/>
      <dgm:spPr/>
      <dgm:t>
        <a:bodyPr/>
        <a:lstStyle/>
        <a:p>
          <a:endParaRPr lang="en-US"/>
        </a:p>
      </dgm:t>
    </dgm:pt>
    <dgm:pt modelId="{6530703F-A9EE-43BA-9ECB-675E6A637517}" type="sibTrans" cxnId="{9108349F-1697-4E14-8A9E-A4DF229502EB}">
      <dgm:prSet phldrT="02"/>
      <dgm:spPr/>
      <dgm:t>
        <a:bodyPr/>
        <a:lstStyle/>
        <a:p>
          <a:r>
            <a:rPr lang="en-US"/>
            <a:t>02</a:t>
          </a:r>
        </a:p>
      </dgm:t>
    </dgm:pt>
    <dgm:pt modelId="{E7B3BE69-564D-4AC8-9EB2-7C8BBD54AE68}">
      <dgm:prSet/>
      <dgm:spPr>
        <a:solidFill>
          <a:schemeClr val="tx2">
            <a:alpha val="75000"/>
          </a:schemeClr>
        </a:solidFill>
      </dgm:spPr>
      <dgm:t>
        <a:bodyPr/>
        <a:lstStyle/>
        <a:p>
          <a:pPr>
            <a:defRPr cap="all"/>
          </a:pPr>
          <a:r>
            <a:rPr lang="en-US"/>
            <a:t>Where is the Spirit revealing to you areas for growth and transformation? </a:t>
          </a:r>
        </a:p>
      </dgm:t>
    </dgm:pt>
    <dgm:pt modelId="{7490612E-53AC-4A14-99C4-569AACDFE6C0}" type="parTrans" cxnId="{D2B69191-96CC-4B01-BC68-45783F7722AF}">
      <dgm:prSet/>
      <dgm:spPr/>
      <dgm:t>
        <a:bodyPr/>
        <a:lstStyle/>
        <a:p>
          <a:endParaRPr lang="en-US"/>
        </a:p>
      </dgm:t>
    </dgm:pt>
    <dgm:pt modelId="{B4245619-CFC4-48E5-B148-F4DC880812F3}" type="sibTrans" cxnId="{D2B69191-96CC-4B01-BC68-45783F7722AF}">
      <dgm:prSet phldrT="03"/>
      <dgm:spPr/>
      <dgm:t>
        <a:bodyPr/>
        <a:lstStyle/>
        <a:p>
          <a:r>
            <a:rPr lang="en-US"/>
            <a:t>03</a:t>
          </a:r>
        </a:p>
      </dgm:t>
    </dgm:pt>
    <dgm:pt modelId="{0CBAD72B-29D8-4060-971E-1642F88930F0}">
      <dgm:prSet/>
      <dgm:spPr>
        <a:solidFill>
          <a:schemeClr val="tx2">
            <a:alpha val="85000"/>
          </a:schemeClr>
        </a:solidFill>
      </dgm:spPr>
      <dgm:t>
        <a:bodyPr/>
        <a:lstStyle/>
        <a:p>
          <a:pPr>
            <a:defRPr cap="all"/>
          </a:pPr>
          <a:r>
            <a:rPr lang="en-US"/>
            <a:t>How does what we talked about transform your relationship with God and others?</a:t>
          </a:r>
        </a:p>
      </dgm:t>
    </dgm:pt>
    <dgm:pt modelId="{D0381C89-4E43-49CD-ADD2-5D34E90C1073}" type="parTrans" cxnId="{0E4D63EB-640B-40BB-BC80-B78CA79FA9FA}">
      <dgm:prSet/>
      <dgm:spPr/>
      <dgm:t>
        <a:bodyPr/>
        <a:lstStyle/>
        <a:p>
          <a:endParaRPr lang="en-US"/>
        </a:p>
      </dgm:t>
    </dgm:pt>
    <dgm:pt modelId="{8C5F47B1-8812-4B71-9D6E-90DB8EEA4378}" type="sibTrans" cxnId="{0E4D63EB-640B-40BB-BC80-B78CA79FA9FA}">
      <dgm:prSet phldrT="04"/>
      <dgm:spPr/>
      <dgm:t>
        <a:bodyPr/>
        <a:lstStyle/>
        <a:p>
          <a:r>
            <a:rPr lang="en-US"/>
            <a:t>04</a:t>
          </a:r>
        </a:p>
      </dgm:t>
    </dgm:pt>
    <dgm:pt modelId="{E2476560-540E-493A-8935-270DDF0CD58C}">
      <dgm:prSet/>
      <dgm:spPr>
        <a:solidFill>
          <a:schemeClr val="tx2"/>
        </a:solidFill>
      </dgm:spPr>
      <dgm:t>
        <a:bodyPr/>
        <a:lstStyle/>
        <a:p>
          <a:pPr>
            <a:defRPr cap="all"/>
          </a:pPr>
          <a:r>
            <a:rPr lang="en-US"/>
            <a:t>Write a prayer to ask for God’s support and enlightenment, which applies what you learned, and then go forth and live it.</a:t>
          </a:r>
        </a:p>
      </dgm:t>
    </dgm:pt>
    <dgm:pt modelId="{B2A4B864-1B4F-4BAC-91A2-BFC993BC9637}" type="parTrans" cxnId="{5B536C16-C157-4716-A720-BC11DB434932}">
      <dgm:prSet/>
      <dgm:spPr/>
      <dgm:t>
        <a:bodyPr/>
        <a:lstStyle/>
        <a:p>
          <a:endParaRPr lang="en-US"/>
        </a:p>
      </dgm:t>
    </dgm:pt>
    <dgm:pt modelId="{2D373404-7EB2-407A-960D-008978A6714F}" type="sibTrans" cxnId="{5B536C16-C157-4716-A720-BC11DB434932}">
      <dgm:prSet phldrT="05"/>
      <dgm:spPr/>
      <dgm:t>
        <a:bodyPr/>
        <a:lstStyle/>
        <a:p>
          <a:r>
            <a:rPr lang="en-US"/>
            <a:t>05</a:t>
          </a:r>
        </a:p>
      </dgm:t>
    </dgm:pt>
    <dgm:pt modelId="{E3D127CF-7713-2749-BAAA-520E01FE1918}" type="pres">
      <dgm:prSet presAssocID="{A8BF076B-5500-43E4-BDC3-82DC8B862877}" presName="Name0" presStyleCnt="0">
        <dgm:presLayoutVars>
          <dgm:animLvl val="lvl"/>
          <dgm:resizeHandles val="exact"/>
        </dgm:presLayoutVars>
      </dgm:prSet>
      <dgm:spPr/>
    </dgm:pt>
    <dgm:pt modelId="{10C5E8A9-CD86-FC4C-9D7B-B24B4BFAEDA4}" type="pres">
      <dgm:prSet presAssocID="{243DE29C-1710-447D-9A27-8B8E6FC92458}" presName="compositeNode" presStyleCnt="0">
        <dgm:presLayoutVars>
          <dgm:bulletEnabled val="1"/>
        </dgm:presLayoutVars>
      </dgm:prSet>
      <dgm:spPr/>
    </dgm:pt>
    <dgm:pt modelId="{69E1AEA9-305C-914A-A89A-2E15174236BD}" type="pres">
      <dgm:prSet presAssocID="{243DE29C-1710-447D-9A27-8B8E6FC92458}" presName="bgRect" presStyleLbl="alignNode1" presStyleIdx="0" presStyleCnt="5"/>
      <dgm:spPr/>
    </dgm:pt>
    <dgm:pt modelId="{D896A579-43A8-674D-BC75-72599C691AAD}" type="pres">
      <dgm:prSet presAssocID="{8C4E1540-A425-48C5-806A-45CE75831A94}" presName="sibTransNodeRect" presStyleLbl="alignNode1" presStyleIdx="0" presStyleCnt="5">
        <dgm:presLayoutVars>
          <dgm:chMax val="0"/>
          <dgm:bulletEnabled val="1"/>
        </dgm:presLayoutVars>
      </dgm:prSet>
      <dgm:spPr/>
    </dgm:pt>
    <dgm:pt modelId="{4C0ADD47-7C16-EF46-8C30-F1FC0DFB67C2}" type="pres">
      <dgm:prSet presAssocID="{243DE29C-1710-447D-9A27-8B8E6FC92458}" presName="nodeRect" presStyleLbl="alignNode1" presStyleIdx="0" presStyleCnt="5">
        <dgm:presLayoutVars>
          <dgm:bulletEnabled val="1"/>
        </dgm:presLayoutVars>
      </dgm:prSet>
      <dgm:spPr/>
    </dgm:pt>
    <dgm:pt modelId="{E74D2720-ED0D-3844-B6E8-CC59908120EA}" type="pres">
      <dgm:prSet presAssocID="{8C4E1540-A425-48C5-806A-45CE75831A94}" presName="sibTrans" presStyleCnt="0"/>
      <dgm:spPr/>
    </dgm:pt>
    <dgm:pt modelId="{0A7862B1-0ADB-EC42-B396-50DF8ECE3DC3}" type="pres">
      <dgm:prSet presAssocID="{CD9E6E4E-33EA-4F8F-976E-393BA675C03C}" presName="compositeNode" presStyleCnt="0">
        <dgm:presLayoutVars>
          <dgm:bulletEnabled val="1"/>
        </dgm:presLayoutVars>
      </dgm:prSet>
      <dgm:spPr/>
    </dgm:pt>
    <dgm:pt modelId="{7D7AB133-B628-6B44-AC39-63636C6A5E1D}" type="pres">
      <dgm:prSet presAssocID="{CD9E6E4E-33EA-4F8F-976E-393BA675C03C}" presName="bgRect" presStyleLbl="alignNode1" presStyleIdx="1" presStyleCnt="5"/>
      <dgm:spPr/>
    </dgm:pt>
    <dgm:pt modelId="{ABD1B2DB-674F-5442-BABF-700548B22815}" type="pres">
      <dgm:prSet presAssocID="{6530703F-A9EE-43BA-9ECB-675E6A637517}" presName="sibTransNodeRect" presStyleLbl="alignNode1" presStyleIdx="1" presStyleCnt="5">
        <dgm:presLayoutVars>
          <dgm:chMax val="0"/>
          <dgm:bulletEnabled val="1"/>
        </dgm:presLayoutVars>
      </dgm:prSet>
      <dgm:spPr/>
    </dgm:pt>
    <dgm:pt modelId="{643D9383-79C0-C843-908B-9E3DAC5E943F}" type="pres">
      <dgm:prSet presAssocID="{CD9E6E4E-33EA-4F8F-976E-393BA675C03C}" presName="nodeRect" presStyleLbl="alignNode1" presStyleIdx="1" presStyleCnt="5">
        <dgm:presLayoutVars>
          <dgm:bulletEnabled val="1"/>
        </dgm:presLayoutVars>
      </dgm:prSet>
      <dgm:spPr/>
    </dgm:pt>
    <dgm:pt modelId="{6C6EA64C-783C-0046-A843-CBD24ABE568C}" type="pres">
      <dgm:prSet presAssocID="{6530703F-A9EE-43BA-9ECB-675E6A637517}" presName="sibTrans" presStyleCnt="0"/>
      <dgm:spPr/>
    </dgm:pt>
    <dgm:pt modelId="{C1FD7A82-048D-0846-8090-A2D73CCACB09}" type="pres">
      <dgm:prSet presAssocID="{E7B3BE69-564D-4AC8-9EB2-7C8BBD54AE68}" presName="compositeNode" presStyleCnt="0">
        <dgm:presLayoutVars>
          <dgm:bulletEnabled val="1"/>
        </dgm:presLayoutVars>
      </dgm:prSet>
      <dgm:spPr/>
    </dgm:pt>
    <dgm:pt modelId="{C329F801-0E6A-3742-A115-900052413AF7}" type="pres">
      <dgm:prSet presAssocID="{E7B3BE69-564D-4AC8-9EB2-7C8BBD54AE68}" presName="bgRect" presStyleLbl="alignNode1" presStyleIdx="2" presStyleCnt="5"/>
      <dgm:spPr/>
    </dgm:pt>
    <dgm:pt modelId="{5FCBA003-5F94-0A43-BD6D-FAA8AEAB9630}" type="pres">
      <dgm:prSet presAssocID="{B4245619-CFC4-48E5-B148-F4DC880812F3}" presName="sibTransNodeRect" presStyleLbl="alignNode1" presStyleIdx="2" presStyleCnt="5">
        <dgm:presLayoutVars>
          <dgm:chMax val="0"/>
          <dgm:bulletEnabled val="1"/>
        </dgm:presLayoutVars>
      </dgm:prSet>
      <dgm:spPr/>
    </dgm:pt>
    <dgm:pt modelId="{C73A89EE-7AD0-E348-8559-EE30D1296540}" type="pres">
      <dgm:prSet presAssocID="{E7B3BE69-564D-4AC8-9EB2-7C8BBD54AE68}" presName="nodeRect" presStyleLbl="alignNode1" presStyleIdx="2" presStyleCnt="5">
        <dgm:presLayoutVars>
          <dgm:bulletEnabled val="1"/>
        </dgm:presLayoutVars>
      </dgm:prSet>
      <dgm:spPr/>
    </dgm:pt>
    <dgm:pt modelId="{FA215E46-B66F-7649-8480-F5AD198A9D38}" type="pres">
      <dgm:prSet presAssocID="{B4245619-CFC4-48E5-B148-F4DC880812F3}" presName="sibTrans" presStyleCnt="0"/>
      <dgm:spPr/>
    </dgm:pt>
    <dgm:pt modelId="{0C0831E2-4824-BC48-9BAF-29708AA91BCA}" type="pres">
      <dgm:prSet presAssocID="{0CBAD72B-29D8-4060-971E-1642F88930F0}" presName="compositeNode" presStyleCnt="0">
        <dgm:presLayoutVars>
          <dgm:bulletEnabled val="1"/>
        </dgm:presLayoutVars>
      </dgm:prSet>
      <dgm:spPr/>
    </dgm:pt>
    <dgm:pt modelId="{AAD07F7D-BD9D-8A45-8DC7-64E681263C00}" type="pres">
      <dgm:prSet presAssocID="{0CBAD72B-29D8-4060-971E-1642F88930F0}" presName="bgRect" presStyleLbl="alignNode1" presStyleIdx="3" presStyleCnt="5"/>
      <dgm:spPr/>
    </dgm:pt>
    <dgm:pt modelId="{9CF51F3A-507E-C041-8547-D2F101AE9563}" type="pres">
      <dgm:prSet presAssocID="{8C5F47B1-8812-4B71-9D6E-90DB8EEA4378}" presName="sibTransNodeRect" presStyleLbl="alignNode1" presStyleIdx="3" presStyleCnt="5">
        <dgm:presLayoutVars>
          <dgm:chMax val="0"/>
          <dgm:bulletEnabled val="1"/>
        </dgm:presLayoutVars>
      </dgm:prSet>
      <dgm:spPr/>
    </dgm:pt>
    <dgm:pt modelId="{26040D42-5B59-0946-A925-F354AACDA5D2}" type="pres">
      <dgm:prSet presAssocID="{0CBAD72B-29D8-4060-971E-1642F88930F0}" presName="nodeRect" presStyleLbl="alignNode1" presStyleIdx="3" presStyleCnt="5">
        <dgm:presLayoutVars>
          <dgm:bulletEnabled val="1"/>
        </dgm:presLayoutVars>
      </dgm:prSet>
      <dgm:spPr/>
    </dgm:pt>
    <dgm:pt modelId="{6AAEAC7B-0029-7348-9151-72613D12DA28}" type="pres">
      <dgm:prSet presAssocID="{8C5F47B1-8812-4B71-9D6E-90DB8EEA4378}" presName="sibTrans" presStyleCnt="0"/>
      <dgm:spPr/>
    </dgm:pt>
    <dgm:pt modelId="{D64F4539-17B0-1648-86DC-0529A3699E42}" type="pres">
      <dgm:prSet presAssocID="{E2476560-540E-493A-8935-270DDF0CD58C}" presName="compositeNode" presStyleCnt="0">
        <dgm:presLayoutVars>
          <dgm:bulletEnabled val="1"/>
        </dgm:presLayoutVars>
      </dgm:prSet>
      <dgm:spPr/>
    </dgm:pt>
    <dgm:pt modelId="{F812AA1C-BBA9-D44D-9170-D9C8E1B65388}" type="pres">
      <dgm:prSet presAssocID="{E2476560-540E-493A-8935-270DDF0CD58C}" presName="bgRect" presStyleLbl="alignNode1" presStyleIdx="4" presStyleCnt="5"/>
      <dgm:spPr/>
    </dgm:pt>
    <dgm:pt modelId="{493B838B-7424-A541-A4AC-5EAF5CD846A8}" type="pres">
      <dgm:prSet presAssocID="{2D373404-7EB2-407A-960D-008978A6714F}" presName="sibTransNodeRect" presStyleLbl="alignNode1" presStyleIdx="4" presStyleCnt="5">
        <dgm:presLayoutVars>
          <dgm:chMax val="0"/>
          <dgm:bulletEnabled val="1"/>
        </dgm:presLayoutVars>
      </dgm:prSet>
      <dgm:spPr/>
    </dgm:pt>
    <dgm:pt modelId="{09392B48-81C6-4146-BAB8-86C1821E3BFD}" type="pres">
      <dgm:prSet presAssocID="{E2476560-540E-493A-8935-270DDF0CD58C}" presName="nodeRect" presStyleLbl="alignNode1" presStyleIdx="4" presStyleCnt="5">
        <dgm:presLayoutVars>
          <dgm:bulletEnabled val="1"/>
        </dgm:presLayoutVars>
      </dgm:prSet>
      <dgm:spPr/>
    </dgm:pt>
  </dgm:ptLst>
  <dgm:cxnLst>
    <dgm:cxn modelId="{A1B89D09-DD38-BF47-917F-3DD8BFA3B747}" type="presOf" srcId="{E2476560-540E-493A-8935-270DDF0CD58C}" destId="{09392B48-81C6-4146-BAB8-86C1821E3BFD}" srcOrd="1" destOrd="0" presId="urn:microsoft.com/office/officeart/2016/7/layout/LinearBlockProcessNumbered"/>
    <dgm:cxn modelId="{ABBF490F-2695-2D4D-AD4A-F54A16341B11}" type="presOf" srcId="{CD9E6E4E-33EA-4F8F-976E-393BA675C03C}" destId="{643D9383-79C0-C843-908B-9E3DAC5E943F}" srcOrd="1" destOrd="0" presId="urn:microsoft.com/office/officeart/2016/7/layout/LinearBlockProcessNumbered"/>
    <dgm:cxn modelId="{603C9211-019D-6D45-82F8-FF53474EA4FD}" type="presOf" srcId="{0CBAD72B-29D8-4060-971E-1642F88930F0}" destId="{26040D42-5B59-0946-A925-F354AACDA5D2}" srcOrd="1" destOrd="0" presId="urn:microsoft.com/office/officeart/2016/7/layout/LinearBlockProcessNumbered"/>
    <dgm:cxn modelId="{5B536C16-C157-4716-A720-BC11DB434932}" srcId="{A8BF076B-5500-43E4-BDC3-82DC8B862877}" destId="{E2476560-540E-493A-8935-270DDF0CD58C}" srcOrd="4" destOrd="0" parTransId="{B2A4B864-1B4F-4BAC-91A2-BFC993BC9637}" sibTransId="{2D373404-7EB2-407A-960D-008978A6714F}"/>
    <dgm:cxn modelId="{D3FD1617-C30C-F84B-B8DD-6C634A3C0248}" type="presOf" srcId="{0CBAD72B-29D8-4060-971E-1642F88930F0}" destId="{AAD07F7D-BD9D-8A45-8DC7-64E681263C00}" srcOrd="0" destOrd="0" presId="urn:microsoft.com/office/officeart/2016/7/layout/LinearBlockProcessNumbered"/>
    <dgm:cxn modelId="{1CCAF421-992B-1941-8CFC-0B8433F18B46}" type="presOf" srcId="{CD9E6E4E-33EA-4F8F-976E-393BA675C03C}" destId="{7D7AB133-B628-6B44-AC39-63636C6A5E1D}" srcOrd="0" destOrd="0" presId="urn:microsoft.com/office/officeart/2016/7/layout/LinearBlockProcessNumbered"/>
    <dgm:cxn modelId="{602D2328-9104-2A4C-9E24-1E881C356DFA}" type="presOf" srcId="{B4245619-CFC4-48E5-B148-F4DC880812F3}" destId="{5FCBA003-5F94-0A43-BD6D-FAA8AEAB9630}" srcOrd="0" destOrd="0" presId="urn:microsoft.com/office/officeart/2016/7/layout/LinearBlockProcessNumbered"/>
    <dgm:cxn modelId="{D12ACF47-94C5-6E42-B9B9-701F4FBBAC65}" type="presOf" srcId="{E2476560-540E-493A-8935-270DDF0CD58C}" destId="{F812AA1C-BBA9-D44D-9170-D9C8E1B65388}" srcOrd="0" destOrd="0" presId="urn:microsoft.com/office/officeart/2016/7/layout/LinearBlockProcessNumbered"/>
    <dgm:cxn modelId="{1D832A48-64FD-6649-881F-268C9C47A7C4}" type="presOf" srcId="{A8BF076B-5500-43E4-BDC3-82DC8B862877}" destId="{E3D127CF-7713-2749-BAAA-520E01FE1918}" srcOrd="0" destOrd="0" presId="urn:microsoft.com/office/officeart/2016/7/layout/LinearBlockProcessNumbered"/>
    <dgm:cxn modelId="{50E75E64-20E9-D940-96B8-D71568031AF1}" type="presOf" srcId="{243DE29C-1710-447D-9A27-8B8E6FC92458}" destId="{4C0ADD47-7C16-EF46-8C30-F1FC0DFB67C2}" srcOrd="1" destOrd="0" presId="urn:microsoft.com/office/officeart/2016/7/layout/LinearBlockProcessNumbered"/>
    <dgm:cxn modelId="{75D84589-4004-E14B-BB09-484D0AB2EB0E}" type="presOf" srcId="{E7B3BE69-564D-4AC8-9EB2-7C8BBD54AE68}" destId="{C73A89EE-7AD0-E348-8559-EE30D1296540}" srcOrd="1" destOrd="0" presId="urn:microsoft.com/office/officeart/2016/7/layout/LinearBlockProcessNumbered"/>
    <dgm:cxn modelId="{D2B69191-96CC-4B01-BC68-45783F7722AF}" srcId="{A8BF076B-5500-43E4-BDC3-82DC8B862877}" destId="{E7B3BE69-564D-4AC8-9EB2-7C8BBD54AE68}" srcOrd="2" destOrd="0" parTransId="{7490612E-53AC-4A14-99C4-569AACDFE6C0}" sibTransId="{B4245619-CFC4-48E5-B148-F4DC880812F3}"/>
    <dgm:cxn modelId="{B4C6BF9B-E801-7C4A-82EE-54DFA993C33D}" type="presOf" srcId="{8C4E1540-A425-48C5-806A-45CE75831A94}" destId="{D896A579-43A8-674D-BC75-72599C691AAD}" srcOrd="0" destOrd="0" presId="urn:microsoft.com/office/officeart/2016/7/layout/LinearBlockProcessNumbered"/>
    <dgm:cxn modelId="{9108349F-1697-4E14-8A9E-A4DF229502EB}" srcId="{A8BF076B-5500-43E4-BDC3-82DC8B862877}" destId="{CD9E6E4E-33EA-4F8F-976E-393BA675C03C}" srcOrd="1" destOrd="0" parTransId="{CBD092D9-C645-44AF-9C21-A6166519CE8F}" sibTransId="{6530703F-A9EE-43BA-9ECB-675E6A637517}"/>
    <dgm:cxn modelId="{9132E8A5-9DDC-044A-AADF-4258BC046E3C}" type="presOf" srcId="{8C5F47B1-8812-4B71-9D6E-90DB8EEA4378}" destId="{9CF51F3A-507E-C041-8547-D2F101AE9563}" srcOrd="0" destOrd="0" presId="urn:microsoft.com/office/officeart/2016/7/layout/LinearBlockProcessNumbered"/>
    <dgm:cxn modelId="{238ED0AF-BB34-C94D-A1DF-F917ECF76FC8}" type="presOf" srcId="{E7B3BE69-564D-4AC8-9EB2-7C8BBD54AE68}" destId="{C329F801-0E6A-3742-A115-900052413AF7}" srcOrd="0" destOrd="0" presId="urn:microsoft.com/office/officeart/2016/7/layout/LinearBlockProcessNumbered"/>
    <dgm:cxn modelId="{FD845EC4-FDCA-DB40-98C9-AA66187AB9D9}" type="presOf" srcId="{243DE29C-1710-447D-9A27-8B8E6FC92458}" destId="{69E1AEA9-305C-914A-A89A-2E15174236BD}" srcOrd="0" destOrd="0" presId="urn:microsoft.com/office/officeart/2016/7/layout/LinearBlockProcessNumbered"/>
    <dgm:cxn modelId="{FE2EC5C7-0BE1-5843-9F92-48579BF09F84}" type="presOf" srcId="{6530703F-A9EE-43BA-9ECB-675E6A637517}" destId="{ABD1B2DB-674F-5442-BABF-700548B22815}" srcOrd="0" destOrd="0" presId="urn:microsoft.com/office/officeart/2016/7/layout/LinearBlockProcessNumbered"/>
    <dgm:cxn modelId="{6A51E1CC-D19C-1842-B975-FD126B4EB773}" type="presOf" srcId="{2D373404-7EB2-407A-960D-008978A6714F}" destId="{493B838B-7424-A541-A4AC-5EAF5CD846A8}" srcOrd="0" destOrd="0" presId="urn:microsoft.com/office/officeart/2016/7/layout/LinearBlockProcessNumbered"/>
    <dgm:cxn modelId="{AC1CBBD3-6F4A-4D89-8623-8E050732FBB1}" srcId="{A8BF076B-5500-43E4-BDC3-82DC8B862877}" destId="{243DE29C-1710-447D-9A27-8B8E6FC92458}" srcOrd="0" destOrd="0" parTransId="{F097FAA3-556D-4AAB-9590-3F748F34A62F}" sibTransId="{8C4E1540-A425-48C5-806A-45CE75831A94}"/>
    <dgm:cxn modelId="{0E4D63EB-640B-40BB-BC80-B78CA79FA9FA}" srcId="{A8BF076B-5500-43E4-BDC3-82DC8B862877}" destId="{0CBAD72B-29D8-4060-971E-1642F88930F0}" srcOrd="3" destOrd="0" parTransId="{D0381C89-4E43-49CD-ADD2-5D34E90C1073}" sibTransId="{8C5F47B1-8812-4B71-9D6E-90DB8EEA4378}"/>
    <dgm:cxn modelId="{65966FAF-757D-2B4E-B5DF-96DEF2825258}" type="presParOf" srcId="{E3D127CF-7713-2749-BAAA-520E01FE1918}" destId="{10C5E8A9-CD86-FC4C-9D7B-B24B4BFAEDA4}" srcOrd="0" destOrd="0" presId="urn:microsoft.com/office/officeart/2016/7/layout/LinearBlockProcessNumbered"/>
    <dgm:cxn modelId="{040E6720-0028-5E48-B19D-A98001E30D70}" type="presParOf" srcId="{10C5E8A9-CD86-FC4C-9D7B-B24B4BFAEDA4}" destId="{69E1AEA9-305C-914A-A89A-2E15174236BD}" srcOrd="0" destOrd="0" presId="urn:microsoft.com/office/officeart/2016/7/layout/LinearBlockProcessNumbered"/>
    <dgm:cxn modelId="{C5BC041B-ADA6-C144-8C05-E0B694DB6B61}" type="presParOf" srcId="{10C5E8A9-CD86-FC4C-9D7B-B24B4BFAEDA4}" destId="{D896A579-43A8-674D-BC75-72599C691AAD}" srcOrd="1" destOrd="0" presId="urn:microsoft.com/office/officeart/2016/7/layout/LinearBlockProcessNumbered"/>
    <dgm:cxn modelId="{954D4BBA-B9EE-CE48-9E54-111F8E6B42D5}" type="presParOf" srcId="{10C5E8A9-CD86-FC4C-9D7B-B24B4BFAEDA4}" destId="{4C0ADD47-7C16-EF46-8C30-F1FC0DFB67C2}" srcOrd="2" destOrd="0" presId="urn:microsoft.com/office/officeart/2016/7/layout/LinearBlockProcessNumbered"/>
    <dgm:cxn modelId="{E9EBE224-60E6-F540-A220-806F0B6A00A9}" type="presParOf" srcId="{E3D127CF-7713-2749-BAAA-520E01FE1918}" destId="{E74D2720-ED0D-3844-B6E8-CC59908120EA}" srcOrd="1" destOrd="0" presId="urn:microsoft.com/office/officeart/2016/7/layout/LinearBlockProcessNumbered"/>
    <dgm:cxn modelId="{41C9A701-4020-FA4B-BCBB-D77C4AD0FD66}" type="presParOf" srcId="{E3D127CF-7713-2749-BAAA-520E01FE1918}" destId="{0A7862B1-0ADB-EC42-B396-50DF8ECE3DC3}" srcOrd="2" destOrd="0" presId="urn:microsoft.com/office/officeart/2016/7/layout/LinearBlockProcessNumbered"/>
    <dgm:cxn modelId="{CEB0231E-69E2-F64F-B020-94F5F800F4E2}" type="presParOf" srcId="{0A7862B1-0ADB-EC42-B396-50DF8ECE3DC3}" destId="{7D7AB133-B628-6B44-AC39-63636C6A5E1D}" srcOrd="0" destOrd="0" presId="urn:microsoft.com/office/officeart/2016/7/layout/LinearBlockProcessNumbered"/>
    <dgm:cxn modelId="{4169200D-DB07-4F4C-975A-94B671CA1950}" type="presParOf" srcId="{0A7862B1-0ADB-EC42-B396-50DF8ECE3DC3}" destId="{ABD1B2DB-674F-5442-BABF-700548B22815}" srcOrd="1" destOrd="0" presId="urn:microsoft.com/office/officeart/2016/7/layout/LinearBlockProcessNumbered"/>
    <dgm:cxn modelId="{B7CA67CD-8D0B-414D-BD02-7E966F7BB887}" type="presParOf" srcId="{0A7862B1-0ADB-EC42-B396-50DF8ECE3DC3}" destId="{643D9383-79C0-C843-908B-9E3DAC5E943F}" srcOrd="2" destOrd="0" presId="urn:microsoft.com/office/officeart/2016/7/layout/LinearBlockProcessNumbered"/>
    <dgm:cxn modelId="{0A04F463-E5FA-E34D-B030-2F057A7C6B5E}" type="presParOf" srcId="{E3D127CF-7713-2749-BAAA-520E01FE1918}" destId="{6C6EA64C-783C-0046-A843-CBD24ABE568C}" srcOrd="3" destOrd="0" presId="urn:microsoft.com/office/officeart/2016/7/layout/LinearBlockProcessNumbered"/>
    <dgm:cxn modelId="{79E6C1E1-48AB-6443-B194-D7A4BA9F1948}" type="presParOf" srcId="{E3D127CF-7713-2749-BAAA-520E01FE1918}" destId="{C1FD7A82-048D-0846-8090-A2D73CCACB09}" srcOrd="4" destOrd="0" presId="urn:microsoft.com/office/officeart/2016/7/layout/LinearBlockProcessNumbered"/>
    <dgm:cxn modelId="{2CDF0D6E-97F7-EB4F-A6B0-7446F9AB21A2}" type="presParOf" srcId="{C1FD7A82-048D-0846-8090-A2D73CCACB09}" destId="{C329F801-0E6A-3742-A115-900052413AF7}" srcOrd="0" destOrd="0" presId="urn:microsoft.com/office/officeart/2016/7/layout/LinearBlockProcessNumbered"/>
    <dgm:cxn modelId="{646638C5-21A8-CF4C-9057-E03E060029EE}" type="presParOf" srcId="{C1FD7A82-048D-0846-8090-A2D73CCACB09}" destId="{5FCBA003-5F94-0A43-BD6D-FAA8AEAB9630}" srcOrd="1" destOrd="0" presId="urn:microsoft.com/office/officeart/2016/7/layout/LinearBlockProcessNumbered"/>
    <dgm:cxn modelId="{CD68BE6F-1114-1F43-8915-6D8A845C4F2E}" type="presParOf" srcId="{C1FD7A82-048D-0846-8090-A2D73CCACB09}" destId="{C73A89EE-7AD0-E348-8559-EE30D1296540}" srcOrd="2" destOrd="0" presId="urn:microsoft.com/office/officeart/2016/7/layout/LinearBlockProcessNumbered"/>
    <dgm:cxn modelId="{9AFE333E-7559-9241-AFB2-07875D6BE1BE}" type="presParOf" srcId="{E3D127CF-7713-2749-BAAA-520E01FE1918}" destId="{FA215E46-B66F-7649-8480-F5AD198A9D38}" srcOrd="5" destOrd="0" presId="urn:microsoft.com/office/officeart/2016/7/layout/LinearBlockProcessNumbered"/>
    <dgm:cxn modelId="{D2EAE46E-2D69-614C-9E96-2F5F4801B383}" type="presParOf" srcId="{E3D127CF-7713-2749-BAAA-520E01FE1918}" destId="{0C0831E2-4824-BC48-9BAF-29708AA91BCA}" srcOrd="6" destOrd="0" presId="urn:microsoft.com/office/officeart/2016/7/layout/LinearBlockProcessNumbered"/>
    <dgm:cxn modelId="{45059290-2325-444D-B826-79A31E6A8BDD}" type="presParOf" srcId="{0C0831E2-4824-BC48-9BAF-29708AA91BCA}" destId="{AAD07F7D-BD9D-8A45-8DC7-64E681263C00}" srcOrd="0" destOrd="0" presId="urn:microsoft.com/office/officeart/2016/7/layout/LinearBlockProcessNumbered"/>
    <dgm:cxn modelId="{1FF3C0C3-DCB5-9A4F-9F66-50EF6901F006}" type="presParOf" srcId="{0C0831E2-4824-BC48-9BAF-29708AA91BCA}" destId="{9CF51F3A-507E-C041-8547-D2F101AE9563}" srcOrd="1" destOrd="0" presId="urn:microsoft.com/office/officeart/2016/7/layout/LinearBlockProcessNumbered"/>
    <dgm:cxn modelId="{5CB0952C-1257-044B-9596-0D02E47FE7C8}" type="presParOf" srcId="{0C0831E2-4824-BC48-9BAF-29708AA91BCA}" destId="{26040D42-5B59-0946-A925-F354AACDA5D2}" srcOrd="2" destOrd="0" presId="urn:microsoft.com/office/officeart/2016/7/layout/LinearBlockProcessNumbered"/>
    <dgm:cxn modelId="{ADED4F04-D152-D646-900D-40FB56B1537F}" type="presParOf" srcId="{E3D127CF-7713-2749-BAAA-520E01FE1918}" destId="{6AAEAC7B-0029-7348-9151-72613D12DA28}" srcOrd="7" destOrd="0" presId="urn:microsoft.com/office/officeart/2016/7/layout/LinearBlockProcessNumbered"/>
    <dgm:cxn modelId="{28D63059-BF7A-794D-AB13-1A2BDF0C9DDE}" type="presParOf" srcId="{E3D127CF-7713-2749-BAAA-520E01FE1918}" destId="{D64F4539-17B0-1648-86DC-0529A3699E42}" srcOrd="8" destOrd="0" presId="urn:microsoft.com/office/officeart/2016/7/layout/LinearBlockProcessNumbered"/>
    <dgm:cxn modelId="{3A07AE70-94E7-EC4B-8F0F-52B1C04CBAF0}" type="presParOf" srcId="{D64F4539-17B0-1648-86DC-0529A3699E42}" destId="{F812AA1C-BBA9-D44D-9170-D9C8E1B65388}" srcOrd="0" destOrd="0" presId="urn:microsoft.com/office/officeart/2016/7/layout/LinearBlockProcessNumbered"/>
    <dgm:cxn modelId="{D8F65CEA-DBE6-4D4F-AAB0-BC6879A0F7B3}" type="presParOf" srcId="{D64F4539-17B0-1648-86DC-0529A3699E42}" destId="{493B838B-7424-A541-A4AC-5EAF5CD846A8}" srcOrd="1" destOrd="0" presId="urn:microsoft.com/office/officeart/2016/7/layout/LinearBlockProcessNumbered"/>
    <dgm:cxn modelId="{9DE5FBBC-16DC-7344-8F6C-278174FEA6AD}" type="presParOf" srcId="{D64F4539-17B0-1648-86DC-0529A3699E42}" destId="{09392B48-81C6-4146-BAB8-86C1821E3BFD}"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1AEA9-305C-914A-A89A-2E15174236BD}">
      <dsp:nvSpPr>
        <dsp:cNvPr id="0" name=""/>
        <dsp:cNvSpPr/>
      </dsp:nvSpPr>
      <dsp:spPr>
        <a:xfrm>
          <a:off x="6624" y="664655"/>
          <a:ext cx="2070808" cy="2484970"/>
        </a:xfrm>
        <a:prstGeom prst="rect">
          <a:avLst/>
        </a:prstGeom>
        <a:solidFill>
          <a:schemeClr val="tx2">
            <a:alpha val="5500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550" tIns="0" rIns="204550" bIns="330200" numCol="1" spcCol="1270" anchor="t" anchorCtr="0">
          <a:noAutofit/>
        </a:bodyPr>
        <a:lstStyle/>
        <a:p>
          <a:pPr marL="0" lvl="0" indent="0" algn="l" defTabSz="533400">
            <a:lnSpc>
              <a:spcPct val="90000"/>
            </a:lnSpc>
            <a:spcBef>
              <a:spcPct val="0"/>
            </a:spcBef>
            <a:spcAft>
              <a:spcPct val="35000"/>
            </a:spcAft>
            <a:buNone/>
            <a:defRPr cap="all"/>
          </a:pPr>
          <a:r>
            <a:rPr lang="en-US" sz="1200" kern="1200"/>
            <a:t>What surprised you or caught your attention? </a:t>
          </a:r>
        </a:p>
      </dsp:txBody>
      <dsp:txXfrm>
        <a:off x="6624" y="1658643"/>
        <a:ext cx="2070808" cy="1490982"/>
      </dsp:txXfrm>
    </dsp:sp>
    <dsp:sp modelId="{D896A579-43A8-674D-BC75-72599C691AAD}">
      <dsp:nvSpPr>
        <dsp:cNvPr id="0" name=""/>
        <dsp:cNvSpPr/>
      </dsp:nvSpPr>
      <dsp:spPr>
        <a:xfrm>
          <a:off x="6624" y="664655"/>
          <a:ext cx="2070808" cy="99398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4550" tIns="165100" rIns="204550" bIns="165100" numCol="1" spcCol="1270" anchor="ctr" anchorCtr="0">
          <a:noAutofit/>
        </a:bodyPr>
        <a:lstStyle/>
        <a:p>
          <a:pPr marL="0" lvl="0" indent="0" algn="l" defTabSz="2266950">
            <a:lnSpc>
              <a:spcPct val="90000"/>
            </a:lnSpc>
            <a:spcBef>
              <a:spcPct val="0"/>
            </a:spcBef>
            <a:spcAft>
              <a:spcPct val="35000"/>
            </a:spcAft>
            <a:buNone/>
          </a:pPr>
          <a:r>
            <a:rPr lang="en-US" sz="5100" kern="1200"/>
            <a:t>01</a:t>
          </a:r>
        </a:p>
      </dsp:txBody>
      <dsp:txXfrm>
        <a:off x="6624" y="664655"/>
        <a:ext cx="2070808" cy="993988"/>
      </dsp:txXfrm>
    </dsp:sp>
    <dsp:sp modelId="{7D7AB133-B628-6B44-AC39-63636C6A5E1D}">
      <dsp:nvSpPr>
        <dsp:cNvPr id="0" name=""/>
        <dsp:cNvSpPr/>
      </dsp:nvSpPr>
      <dsp:spPr>
        <a:xfrm>
          <a:off x="2243097" y="664655"/>
          <a:ext cx="2070808" cy="2484970"/>
        </a:xfrm>
        <a:prstGeom prst="rect">
          <a:avLst/>
        </a:prstGeom>
        <a:solidFill>
          <a:schemeClr val="tx2">
            <a:alpha val="65000"/>
          </a:schemeClr>
        </a:solidFill>
        <a:ln w="22225" cap="rnd" cmpd="sng" algn="ctr">
          <a:solidFill>
            <a:schemeClr val="accent5">
              <a:hueOff val="93942"/>
              <a:satOff val="9000"/>
              <a:lumOff val="22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550" tIns="0" rIns="204550" bIns="330200" numCol="1" spcCol="1270" anchor="t" anchorCtr="0">
          <a:noAutofit/>
        </a:bodyPr>
        <a:lstStyle/>
        <a:p>
          <a:pPr marL="0" lvl="0" indent="0" algn="l" defTabSz="533400">
            <a:lnSpc>
              <a:spcPct val="90000"/>
            </a:lnSpc>
            <a:spcBef>
              <a:spcPct val="0"/>
            </a:spcBef>
            <a:spcAft>
              <a:spcPct val="35000"/>
            </a:spcAft>
            <a:buNone/>
            <a:defRPr cap="all"/>
          </a:pPr>
          <a:r>
            <a:rPr lang="en-US" sz="1200" kern="1200"/>
            <a:t>How does the discussion we had apply to your life, your church, our denomination? </a:t>
          </a:r>
        </a:p>
      </dsp:txBody>
      <dsp:txXfrm>
        <a:off x="2243097" y="1658643"/>
        <a:ext cx="2070808" cy="1490982"/>
      </dsp:txXfrm>
    </dsp:sp>
    <dsp:sp modelId="{ABD1B2DB-674F-5442-BABF-700548B22815}">
      <dsp:nvSpPr>
        <dsp:cNvPr id="0" name=""/>
        <dsp:cNvSpPr/>
      </dsp:nvSpPr>
      <dsp:spPr>
        <a:xfrm>
          <a:off x="2243097" y="664655"/>
          <a:ext cx="2070808" cy="99398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4550" tIns="165100" rIns="204550" bIns="165100" numCol="1" spcCol="1270" anchor="ctr" anchorCtr="0">
          <a:noAutofit/>
        </a:bodyPr>
        <a:lstStyle/>
        <a:p>
          <a:pPr marL="0" lvl="0" indent="0" algn="l" defTabSz="2266950">
            <a:lnSpc>
              <a:spcPct val="90000"/>
            </a:lnSpc>
            <a:spcBef>
              <a:spcPct val="0"/>
            </a:spcBef>
            <a:spcAft>
              <a:spcPct val="35000"/>
            </a:spcAft>
            <a:buNone/>
          </a:pPr>
          <a:r>
            <a:rPr lang="en-US" sz="5100" kern="1200"/>
            <a:t>02</a:t>
          </a:r>
        </a:p>
      </dsp:txBody>
      <dsp:txXfrm>
        <a:off x="2243097" y="664655"/>
        <a:ext cx="2070808" cy="993988"/>
      </dsp:txXfrm>
    </dsp:sp>
    <dsp:sp modelId="{C329F801-0E6A-3742-A115-900052413AF7}">
      <dsp:nvSpPr>
        <dsp:cNvPr id="0" name=""/>
        <dsp:cNvSpPr/>
      </dsp:nvSpPr>
      <dsp:spPr>
        <a:xfrm>
          <a:off x="4479570" y="664655"/>
          <a:ext cx="2070808" cy="2484970"/>
        </a:xfrm>
        <a:prstGeom prst="rect">
          <a:avLst/>
        </a:prstGeom>
        <a:solidFill>
          <a:schemeClr val="tx2">
            <a:alpha val="75000"/>
          </a:schemeClr>
        </a:solidFill>
        <a:ln w="22225" cap="rnd" cmpd="sng" algn="ctr">
          <a:solidFill>
            <a:schemeClr val="accent5">
              <a:hueOff val="187884"/>
              <a:satOff val="18001"/>
              <a:lumOff val="441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550" tIns="0" rIns="204550" bIns="330200" numCol="1" spcCol="1270" anchor="t" anchorCtr="0">
          <a:noAutofit/>
        </a:bodyPr>
        <a:lstStyle/>
        <a:p>
          <a:pPr marL="0" lvl="0" indent="0" algn="l" defTabSz="533400">
            <a:lnSpc>
              <a:spcPct val="90000"/>
            </a:lnSpc>
            <a:spcBef>
              <a:spcPct val="0"/>
            </a:spcBef>
            <a:spcAft>
              <a:spcPct val="35000"/>
            </a:spcAft>
            <a:buNone/>
            <a:defRPr cap="all"/>
          </a:pPr>
          <a:r>
            <a:rPr lang="en-US" sz="1200" kern="1200"/>
            <a:t>Where is the Spirit revealing to you areas for growth and transformation? </a:t>
          </a:r>
        </a:p>
      </dsp:txBody>
      <dsp:txXfrm>
        <a:off x="4479570" y="1658643"/>
        <a:ext cx="2070808" cy="1490982"/>
      </dsp:txXfrm>
    </dsp:sp>
    <dsp:sp modelId="{5FCBA003-5F94-0A43-BD6D-FAA8AEAB9630}">
      <dsp:nvSpPr>
        <dsp:cNvPr id="0" name=""/>
        <dsp:cNvSpPr/>
      </dsp:nvSpPr>
      <dsp:spPr>
        <a:xfrm>
          <a:off x="4479570" y="664655"/>
          <a:ext cx="2070808" cy="99398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4550" tIns="165100" rIns="204550" bIns="165100" numCol="1" spcCol="1270" anchor="ctr" anchorCtr="0">
          <a:noAutofit/>
        </a:bodyPr>
        <a:lstStyle/>
        <a:p>
          <a:pPr marL="0" lvl="0" indent="0" algn="l" defTabSz="2266950">
            <a:lnSpc>
              <a:spcPct val="90000"/>
            </a:lnSpc>
            <a:spcBef>
              <a:spcPct val="0"/>
            </a:spcBef>
            <a:spcAft>
              <a:spcPct val="35000"/>
            </a:spcAft>
            <a:buNone/>
          </a:pPr>
          <a:r>
            <a:rPr lang="en-US" sz="5100" kern="1200"/>
            <a:t>03</a:t>
          </a:r>
        </a:p>
      </dsp:txBody>
      <dsp:txXfrm>
        <a:off x="4479570" y="664655"/>
        <a:ext cx="2070808" cy="993988"/>
      </dsp:txXfrm>
    </dsp:sp>
    <dsp:sp modelId="{AAD07F7D-BD9D-8A45-8DC7-64E681263C00}">
      <dsp:nvSpPr>
        <dsp:cNvPr id="0" name=""/>
        <dsp:cNvSpPr/>
      </dsp:nvSpPr>
      <dsp:spPr>
        <a:xfrm>
          <a:off x="6716043" y="664655"/>
          <a:ext cx="2070808" cy="2484970"/>
        </a:xfrm>
        <a:prstGeom prst="rect">
          <a:avLst/>
        </a:prstGeom>
        <a:solidFill>
          <a:schemeClr val="tx2">
            <a:alpha val="85000"/>
          </a:schemeClr>
        </a:solidFill>
        <a:ln w="22225" cap="rnd" cmpd="sng" algn="ctr">
          <a:solidFill>
            <a:schemeClr val="accent5">
              <a:hueOff val="281825"/>
              <a:satOff val="27001"/>
              <a:lumOff val="66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550" tIns="0" rIns="204550" bIns="330200" numCol="1" spcCol="1270" anchor="t" anchorCtr="0">
          <a:noAutofit/>
        </a:bodyPr>
        <a:lstStyle/>
        <a:p>
          <a:pPr marL="0" lvl="0" indent="0" algn="l" defTabSz="533400">
            <a:lnSpc>
              <a:spcPct val="90000"/>
            </a:lnSpc>
            <a:spcBef>
              <a:spcPct val="0"/>
            </a:spcBef>
            <a:spcAft>
              <a:spcPct val="35000"/>
            </a:spcAft>
            <a:buNone/>
            <a:defRPr cap="all"/>
          </a:pPr>
          <a:r>
            <a:rPr lang="en-US" sz="1200" kern="1200"/>
            <a:t>How does what we talked about transform your relationship with God and others?</a:t>
          </a:r>
        </a:p>
      </dsp:txBody>
      <dsp:txXfrm>
        <a:off x="6716043" y="1658643"/>
        <a:ext cx="2070808" cy="1490982"/>
      </dsp:txXfrm>
    </dsp:sp>
    <dsp:sp modelId="{9CF51F3A-507E-C041-8547-D2F101AE9563}">
      <dsp:nvSpPr>
        <dsp:cNvPr id="0" name=""/>
        <dsp:cNvSpPr/>
      </dsp:nvSpPr>
      <dsp:spPr>
        <a:xfrm>
          <a:off x="6716043" y="664655"/>
          <a:ext cx="2070808" cy="99398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4550" tIns="165100" rIns="204550" bIns="165100" numCol="1" spcCol="1270" anchor="ctr" anchorCtr="0">
          <a:noAutofit/>
        </a:bodyPr>
        <a:lstStyle/>
        <a:p>
          <a:pPr marL="0" lvl="0" indent="0" algn="l" defTabSz="2266950">
            <a:lnSpc>
              <a:spcPct val="90000"/>
            </a:lnSpc>
            <a:spcBef>
              <a:spcPct val="0"/>
            </a:spcBef>
            <a:spcAft>
              <a:spcPct val="35000"/>
            </a:spcAft>
            <a:buNone/>
          </a:pPr>
          <a:r>
            <a:rPr lang="en-US" sz="5100" kern="1200"/>
            <a:t>04</a:t>
          </a:r>
        </a:p>
      </dsp:txBody>
      <dsp:txXfrm>
        <a:off x="6716043" y="664655"/>
        <a:ext cx="2070808" cy="993988"/>
      </dsp:txXfrm>
    </dsp:sp>
    <dsp:sp modelId="{F812AA1C-BBA9-D44D-9170-D9C8E1B65388}">
      <dsp:nvSpPr>
        <dsp:cNvPr id="0" name=""/>
        <dsp:cNvSpPr/>
      </dsp:nvSpPr>
      <dsp:spPr>
        <a:xfrm>
          <a:off x="8952517" y="664655"/>
          <a:ext cx="2070808" cy="2484970"/>
        </a:xfrm>
        <a:prstGeom prst="rect">
          <a:avLst/>
        </a:prstGeom>
        <a:solidFill>
          <a:schemeClr val="tx2"/>
        </a:solidFill>
        <a:ln w="22225" cap="rnd" cmpd="sng" algn="ctr">
          <a:solidFill>
            <a:schemeClr val="accent5">
              <a:hueOff val="375767"/>
              <a:satOff val="36001"/>
              <a:lumOff val="88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550" tIns="0" rIns="204550" bIns="330200" numCol="1" spcCol="1270" anchor="t" anchorCtr="0">
          <a:noAutofit/>
        </a:bodyPr>
        <a:lstStyle/>
        <a:p>
          <a:pPr marL="0" lvl="0" indent="0" algn="l" defTabSz="533400">
            <a:lnSpc>
              <a:spcPct val="90000"/>
            </a:lnSpc>
            <a:spcBef>
              <a:spcPct val="0"/>
            </a:spcBef>
            <a:spcAft>
              <a:spcPct val="35000"/>
            </a:spcAft>
            <a:buNone/>
            <a:defRPr cap="all"/>
          </a:pPr>
          <a:r>
            <a:rPr lang="en-US" sz="1200" kern="1200"/>
            <a:t>Write a prayer to ask for God’s support and enlightenment, which applies what you learned, and then go forth and live it.</a:t>
          </a:r>
        </a:p>
      </dsp:txBody>
      <dsp:txXfrm>
        <a:off x="8952517" y="1658643"/>
        <a:ext cx="2070808" cy="1490982"/>
      </dsp:txXfrm>
    </dsp:sp>
    <dsp:sp modelId="{493B838B-7424-A541-A4AC-5EAF5CD846A8}">
      <dsp:nvSpPr>
        <dsp:cNvPr id="0" name=""/>
        <dsp:cNvSpPr/>
      </dsp:nvSpPr>
      <dsp:spPr>
        <a:xfrm>
          <a:off x="8952517" y="664655"/>
          <a:ext cx="2070808" cy="99398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4550" tIns="165100" rIns="204550" bIns="165100" numCol="1" spcCol="1270" anchor="ctr" anchorCtr="0">
          <a:noAutofit/>
        </a:bodyPr>
        <a:lstStyle/>
        <a:p>
          <a:pPr marL="0" lvl="0" indent="0" algn="l" defTabSz="2266950">
            <a:lnSpc>
              <a:spcPct val="90000"/>
            </a:lnSpc>
            <a:spcBef>
              <a:spcPct val="0"/>
            </a:spcBef>
            <a:spcAft>
              <a:spcPct val="35000"/>
            </a:spcAft>
            <a:buNone/>
          </a:pPr>
          <a:r>
            <a:rPr lang="en-US" sz="5100" kern="1200"/>
            <a:t>05</a:t>
          </a:r>
        </a:p>
      </dsp:txBody>
      <dsp:txXfrm>
        <a:off x="8952517" y="664655"/>
        <a:ext cx="2070808" cy="993988"/>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3/6/20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76306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4041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3/6/20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111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3/6/20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299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3/6/20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532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228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3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46561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2362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3/6/20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8775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3/6/20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622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3/6/20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52946313"/>
      </p:ext>
    </p:extLst>
  </p:cSld>
  <p:clrMap bg1="lt1" tx1="dk1" bg2="lt2" tx2="dk2" accent1="accent1" accent2="accent2" accent3="accent3" accent4="accent4" accent5="accent5" accent6="accent6" hlink="hlink" folHlink="folHlink"/>
  <p:sldLayoutIdLst>
    <p:sldLayoutId id="2147483662" r:id="rId1"/>
    <p:sldLayoutId id="2147483677" r:id="rId2"/>
    <p:sldLayoutId id="2147483664" r:id="rId3"/>
    <p:sldLayoutId id="2147483665" r:id="rId4"/>
    <p:sldLayoutId id="2147483676" r:id="rId5"/>
    <p:sldLayoutId id="2147483672" r:id="rId6"/>
    <p:sldLayoutId id="2147483675" r:id="rId7"/>
    <p:sldLayoutId id="2147483674" r:id="rId8"/>
    <p:sldLayoutId id="2147483669" r:id="rId9"/>
    <p:sldLayoutId id="2147483671" r:id="rId10"/>
    <p:sldLayoutId id="2147483670"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player.vimeo.com/video/42789527?app_id=12296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WLwiM07qTdg?feature=oembed"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DE4CB93-CFA6-2C48-842B-98D8324ACB95}"/>
              </a:ext>
            </a:extLst>
          </p:cNvPr>
          <p:cNvPicPr>
            <a:picLocks noGrp="1" noChangeAspect="1"/>
          </p:cNvPicPr>
          <p:nvPr>
            <p:ph idx="1"/>
          </p:nvPr>
        </p:nvPicPr>
        <p:blipFill>
          <a:blip r:embed="rId2"/>
          <a:srcRect/>
          <a:stretch/>
        </p:blipFill>
        <p:spPr>
          <a:xfrm>
            <a:off x="-4942206" y="-267962"/>
            <a:ext cx="19021333" cy="7316461"/>
          </a:xfrm>
          <a:prstGeom prst="rect">
            <a:avLst/>
          </a:prstGeom>
        </p:spPr>
      </p:pic>
    </p:spTree>
    <p:extLst>
      <p:ext uri="{BB962C8B-B14F-4D97-AF65-F5344CB8AC3E}">
        <p14:creationId xmlns:p14="http://schemas.microsoft.com/office/powerpoint/2010/main" val="2966334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og, food, snow, sitting&#10;&#10;Description automatically generated">
            <a:extLst>
              <a:ext uri="{FF2B5EF4-FFF2-40B4-BE49-F238E27FC236}">
                <a16:creationId xmlns:a16="http://schemas.microsoft.com/office/drawing/2014/main" id="{BD318187-0E94-4049-8305-F9DC4A8187E6}"/>
              </a:ext>
            </a:extLst>
          </p:cNvPr>
          <p:cNvPicPr>
            <a:picLocks noChangeAspect="1"/>
          </p:cNvPicPr>
          <p:nvPr/>
        </p:nvPicPr>
        <p:blipFill rotWithShape="1">
          <a:blip r:embed="rId2">
            <a:alphaModFix amt="40000"/>
          </a:blip>
          <a:srcRect t="10236" b="16949"/>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8EE0B817-6635-E841-92EE-D89FD56BA78A}"/>
              </a:ext>
            </a:extLst>
          </p:cNvPr>
          <p:cNvSpPr>
            <a:spLocks noGrp="1"/>
          </p:cNvSpPr>
          <p:nvPr>
            <p:ph idx="1"/>
          </p:nvPr>
        </p:nvSpPr>
        <p:spPr>
          <a:xfrm>
            <a:off x="965199" y="2180496"/>
            <a:ext cx="10261602" cy="3678303"/>
          </a:xfrm>
        </p:spPr>
        <p:txBody>
          <a:bodyPr>
            <a:normAutofit/>
          </a:bodyPr>
          <a:lstStyle/>
          <a:p>
            <a:pPr marL="342900" indent="-342900">
              <a:buFont typeface="+mj-lt"/>
              <a:buAutoNum type="arabicPeriod" startAt="3"/>
            </a:pPr>
            <a:r>
              <a:rPr lang="en-US" sz="3200" dirty="0"/>
              <a:t>What does God expect of us when it comes to overcoming racism and other forms of segregation? What are we prepared to do to work toward it?</a:t>
            </a:r>
          </a:p>
          <a:p>
            <a:pPr marL="342900" lvl="0" indent="-342900">
              <a:buFont typeface="+mj-lt"/>
              <a:buAutoNum type="arabicPeriod" startAt="3"/>
            </a:pPr>
            <a:endParaRPr lang="en-US" dirty="0"/>
          </a:p>
        </p:txBody>
      </p:sp>
    </p:spTree>
    <p:extLst>
      <p:ext uri="{BB962C8B-B14F-4D97-AF65-F5344CB8AC3E}">
        <p14:creationId xmlns:p14="http://schemas.microsoft.com/office/powerpoint/2010/main" val="156587325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684C-4608-BC4E-9A94-9731D3CD3218}"/>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Beyond the session: Prayer &amp; pathway to journaling</a:t>
            </a:r>
          </a:p>
        </p:txBody>
      </p:sp>
      <p:graphicFrame>
        <p:nvGraphicFramePr>
          <p:cNvPr id="22" name="Content Placeholder 2">
            <a:extLst>
              <a:ext uri="{FF2B5EF4-FFF2-40B4-BE49-F238E27FC236}">
                <a16:creationId xmlns:a16="http://schemas.microsoft.com/office/drawing/2014/main" id="{6B0A4867-8A4F-4DD3-8A7A-320C0E1B81BD}"/>
              </a:ext>
            </a:extLst>
          </p:cNvPr>
          <p:cNvGraphicFramePr>
            <a:graphicFrameLocks noGrp="1"/>
          </p:cNvGraphicFramePr>
          <p:nvPr>
            <p:ph idx="1"/>
            <p:extLst>
              <p:ext uri="{D42A27DB-BD31-4B8C-83A1-F6EECF244321}">
                <p14:modId xmlns:p14="http://schemas.microsoft.com/office/powerpoint/2010/main" val="2030500434"/>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976929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4B7C7-0D1F-5143-897C-8CF53ED0D9FB}"/>
              </a:ext>
            </a:extLst>
          </p:cNvPr>
          <p:cNvPicPr>
            <a:picLocks noChangeAspect="1"/>
          </p:cNvPicPr>
          <p:nvPr/>
        </p:nvPicPr>
        <p:blipFill>
          <a:blip r:embed="rId2"/>
          <a:srcRect/>
          <a:stretch/>
        </p:blipFill>
        <p:spPr>
          <a:xfrm>
            <a:off x="0" y="9"/>
            <a:ext cx="12191999" cy="6857991"/>
          </a:xfrm>
          <a:prstGeom prst="rect">
            <a:avLst/>
          </a:prstGeom>
          <a:solidFill>
            <a:schemeClr val="bg1"/>
          </a:solidFill>
        </p:spPr>
      </p:pic>
      <p:sp useBgFill="1">
        <p:nvSpPr>
          <p:cNvPr id="15" name="Rectangle 14">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FD679-E6E7-A24A-8C20-FE90217737E5}"/>
              </a:ext>
            </a:extLst>
          </p:cNvPr>
          <p:cNvSpPr>
            <a:spLocks noGrp="1"/>
          </p:cNvSpPr>
          <p:nvPr>
            <p:ph type="title"/>
          </p:nvPr>
        </p:nvSpPr>
        <p:spPr>
          <a:xfrm>
            <a:off x="1023870" y="0"/>
            <a:ext cx="10144260" cy="1587500"/>
          </a:xfrm>
        </p:spPr>
        <p:txBody>
          <a:bodyPr anchor="ctr">
            <a:normAutofit/>
          </a:bodyPr>
          <a:lstStyle/>
          <a:p>
            <a:r>
              <a:rPr lang="en-US" sz="4000" dirty="0">
                <a:solidFill>
                  <a:schemeClr val="tx1"/>
                </a:solidFill>
                <a:latin typeface="Futura Md BT" panose="020B0802020204020204" pitchFamily="34" charset="0"/>
              </a:rPr>
              <a:t>Opening prayer</a:t>
            </a:r>
          </a:p>
        </p:txBody>
      </p:sp>
      <p:sp>
        <p:nvSpPr>
          <p:cNvPr id="3" name="Content Placeholder 2">
            <a:extLst>
              <a:ext uri="{FF2B5EF4-FFF2-40B4-BE49-F238E27FC236}">
                <a16:creationId xmlns:a16="http://schemas.microsoft.com/office/drawing/2014/main" id="{6798FFB5-1783-3944-9CBB-EAD2220D76AB}"/>
              </a:ext>
            </a:extLst>
          </p:cNvPr>
          <p:cNvSpPr>
            <a:spLocks noGrp="1"/>
          </p:cNvSpPr>
          <p:nvPr>
            <p:ph idx="1"/>
          </p:nvPr>
        </p:nvSpPr>
        <p:spPr>
          <a:xfrm>
            <a:off x="759759" y="930832"/>
            <a:ext cx="11432240" cy="5880100"/>
          </a:xfrm>
        </p:spPr>
        <p:txBody>
          <a:bodyPr>
            <a:noAutofit/>
          </a:bodyPr>
          <a:lstStyle/>
          <a:p>
            <a:pPr marL="0" indent="0">
              <a:buNone/>
            </a:pPr>
            <a:r>
              <a:rPr lang="en-US" sz="3200" dirty="0"/>
              <a:t>Triune God: You are with us. Creator of community and the unity of creation, You have claimed us as Your very own. You’ve made us One people. We are One Nation, indivisible under the power of Your existence. You have created humanity in Your image. Nothing in our limited vision can distort that truth. You are the Way the Truth and the Life. You are the Truth that perfects our limited knowledge. You are the Life that gives us purpose and animation. You are the Reason that we live, move and have our being. Thank You for all that You are and for all that You call us to be this day. As we dwell together in unity, speak Lord, and bestow Your blessings upon us. In the Name of Jesus, we ask it all. Amen.</a:t>
            </a:r>
          </a:p>
        </p:txBody>
      </p:sp>
    </p:spTree>
    <p:extLst>
      <p:ext uri="{BB962C8B-B14F-4D97-AF65-F5344CB8AC3E}">
        <p14:creationId xmlns:p14="http://schemas.microsoft.com/office/powerpoint/2010/main" val="390435507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4B7C7-0D1F-5143-897C-8CF53ED0D9FB}"/>
              </a:ext>
            </a:extLst>
          </p:cNvPr>
          <p:cNvPicPr>
            <a:picLocks noChangeAspect="1"/>
          </p:cNvPicPr>
          <p:nvPr/>
        </p:nvPicPr>
        <p:blipFill>
          <a:blip r:embed="rId2">
            <a:alphaModFix amt="40000"/>
          </a:blip>
          <a:srcRect/>
          <a:stretch/>
        </p:blipFill>
        <p:spPr>
          <a:xfrm>
            <a:off x="0" y="9"/>
            <a:ext cx="12191999" cy="6857991"/>
          </a:xfrm>
          <a:prstGeom prst="rect">
            <a:avLst/>
          </a:prstGeom>
          <a:solidFill>
            <a:schemeClr val="tx1">
              <a:alpha val="0"/>
            </a:schemeClr>
          </a:solidFill>
          <a:effectLst>
            <a:outerShdw blurRad="50800" dist="50800" dir="5400000" algn="ctr" rotWithShape="0">
              <a:schemeClr val="tx1">
                <a:alpha val="16000"/>
              </a:schemeClr>
            </a:outerShdw>
          </a:effectLst>
        </p:spPr>
      </p:pic>
      <p:sp>
        <p:nvSpPr>
          <p:cNvPr id="2" name="Title 1">
            <a:extLst>
              <a:ext uri="{FF2B5EF4-FFF2-40B4-BE49-F238E27FC236}">
                <a16:creationId xmlns:a16="http://schemas.microsoft.com/office/drawing/2014/main" id="{E42FD679-E6E7-A24A-8C20-FE90217737E5}"/>
              </a:ext>
            </a:extLst>
          </p:cNvPr>
          <p:cNvSpPr>
            <a:spLocks noGrp="1"/>
          </p:cNvSpPr>
          <p:nvPr>
            <p:ph type="title"/>
          </p:nvPr>
        </p:nvSpPr>
        <p:spPr>
          <a:xfrm>
            <a:off x="1023870" y="0"/>
            <a:ext cx="10144260" cy="1587500"/>
          </a:xfrm>
        </p:spPr>
        <p:txBody>
          <a:bodyPr anchor="ctr">
            <a:normAutofit/>
          </a:bodyPr>
          <a:lstStyle/>
          <a:p>
            <a:r>
              <a:rPr lang="en-US" sz="4000" b="1" dirty="0">
                <a:solidFill>
                  <a:schemeClr val="bg1"/>
                </a:solidFill>
                <a:latin typeface="Futura Md BT" panose="020B0802020204020204" pitchFamily="34" charset="0"/>
              </a:rPr>
              <a:t>WHO ARE WE AFFIRMATION </a:t>
            </a:r>
            <a:endParaRPr lang="en-US" sz="4000" dirty="0">
              <a:solidFill>
                <a:schemeClr val="bg1"/>
              </a:solidFill>
              <a:latin typeface="Futura Md BT" panose="020B0802020204020204" pitchFamily="34" charset="0"/>
            </a:endParaRPr>
          </a:p>
        </p:txBody>
      </p:sp>
      <p:sp>
        <p:nvSpPr>
          <p:cNvPr id="3" name="Content Placeholder 2">
            <a:extLst>
              <a:ext uri="{FF2B5EF4-FFF2-40B4-BE49-F238E27FC236}">
                <a16:creationId xmlns:a16="http://schemas.microsoft.com/office/drawing/2014/main" id="{6798FFB5-1783-3944-9CBB-EAD2220D76AB}"/>
              </a:ext>
            </a:extLst>
          </p:cNvPr>
          <p:cNvSpPr>
            <a:spLocks noGrp="1"/>
          </p:cNvSpPr>
          <p:nvPr>
            <p:ph idx="1"/>
          </p:nvPr>
        </p:nvSpPr>
        <p:spPr>
          <a:xfrm>
            <a:off x="1023871" y="977900"/>
            <a:ext cx="11168128" cy="5880100"/>
          </a:xfrm>
        </p:spPr>
        <p:txBody>
          <a:bodyPr>
            <a:noAutofit/>
          </a:bodyPr>
          <a:lstStyle/>
          <a:p>
            <a:pPr marL="0" indent="0">
              <a:buNone/>
            </a:pPr>
            <a:r>
              <a:rPr lang="en-US" sz="3200" i="1" dirty="0">
                <a:solidFill>
                  <a:schemeClr val="bg1"/>
                </a:solidFill>
              </a:rPr>
              <a:t>In the gift of this moment, </a:t>
            </a:r>
            <a:r>
              <a:rPr lang="en-US" sz="3200" b="1" i="1" dirty="0">
                <a:solidFill>
                  <a:schemeClr val="bg1"/>
                </a:solidFill>
              </a:rPr>
              <a:t>we affirm </a:t>
            </a:r>
            <a:r>
              <a:rPr lang="en-US" sz="3200" i="1" dirty="0">
                <a:solidFill>
                  <a:schemeClr val="bg1"/>
                </a:solidFill>
              </a:rPr>
              <a:t>that we are divinely loved</a:t>
            </a:r>
            <a:r>
              <a:rPr lang="en-US" sz="3200" dirty="0">
                <a:solidFill>
                  <a:schemeClr val="bg1"/>
                </a:solidFill>
              </a:rPr>
              <a:t> </a:t>
            </a:r>
            <a:r>
              <a:rPr lang="en-US" sz="3200" i="1" dirty="0">
                <a:solidFill>
                  <a:schemeClr val="bg1"/>
                </a:solidFill>
              </a:rPr>
              <a:t>and lovable. We are the </a:t>
            </a:r>
            <a:r>
              <a:rPr lang="en-US" sz="3200" b="1" i="1" dirty="0">
                <a:solidFill>
                  <a:schemeClr val="bg1"/>
                </a:solidFill>
              </a:rPr>
              <a:t>children of God</a:t>
            </a:r>
            <a:r>
              <a:rPr lang="en-US" sz="3200" i="1" dirty="0">
                <a:solidFill>
                  <a:schemeClr val="bg1"/>
                </a:solidFill>
              </a:rPr>
              <a:t>. </a:t>
            </a:r>
            <a:r>
              <a:rPr lang="en-US" sz="3200" b="1" i="1" dirty="0">
                <a:solidFill>
                  <a:schemeClr val="bg1"/>
                </a:solidFill>
              </a:rPr>
              <a:t>Together</a:t>
            </a:r>
            <a:r>
              <a:rPr lang="en-US" sz="3200" i="1" dirty="0">
                <a:solidFill>
                  <a:schemeClr val="bg1"/>
                </a:solidFill>
              </a:rPr>
              <a:t>, we will </a:t>
            </a:r>
            <a:r>
              <a:rPr lang="en-US" sz="3200" b="1" i="1" dirty="0">
                <a:solidFill>
                  <a:schemeClr val="bg1"/>
                </a:solidFill>
              </a:rPr>
              <a:t>learn</a:t>
            </a:r>
            <a:r>
              <a:rPr lang="en-US" sz="3200" i="1" dirty="0">
                <a:solidFill>
                  <a:schemeClr val="bg1"/>
                </a:solidFill>
              </a:rPr>
              <a:t> from the actions and words of one another. </a:t>
            </a:r>
            <a:r>
              <a:rPr lang="en-US" sz="3200" b="1" i="1" dirty="0">
                <a:solidFill>
                  <a:schemeClr val="bg1"/>
                </a:solidFill>
              </a:rPr>
              <a:t>Christ</a:t>
            </a:r>
            <a:r>
              <a:rPr lang="en-US" sz="3200" i="1" dirty="0">
                <a:solidFill>
                  <a:schemeClr val="bg1"/>
                </a:solidFill>
              </a:rPr>
              <a:t>’s lessons on love are </a:t>
            </a:r>
            <a:r>
              <a:rPr lang="en-US" sz="3200" b="1" i="1" dirty="0">
                <a:solidFill>
                  <a:schemeClr val="bg1"/>
                </a:solidFill>
              </a:rPr>
              <a:t>centered</a:t>
            </a:r>
            <a:r>
              <a:rPr lang="en-US" sz="3200" i="1" dirty="0">
                <a:solidFill>
                  <a:schemeClr val="bg1"/>
                </a:solidFill>
              </a:rPr>
              <a:t> in how we treat others and in how we treat ourselves. We will exercise </a:t>
            </a:r>
            <a:r>
              <a:rPr lang="en-US" sz="3200" b="1" i="1" dirty="0">
                <a:solidFill>
                  <a:schemeClr val="bg1"/>
                </a:solidFill>
              </a:rPr>
              <a:t>courage</a:t>
            </a:r>
            <a:r>
              <a:rPr lang="en-US" sz="3200" i="1" dirty="0">
                <a:solidFill>
                  <a:schemeClr val="bg1"/>
                </a:solidFill>
              </a:rPr>
              <a:t> in this study as we share stories of </a:t>
            </a:r>
            <a:r>
              <a:rPr lang="en-US" sz="3200" b="1" i="1" dirty="0">
                <a:solidFill>
                  <a:schemeClr val="bg1"/>
                </a:solidFill>
              </a:rPr>
              <a:t>struggle</a:t>
            </a:r>
            <a:r>
              <a:rPr lang="en-US" sz="3200" i="1" dirty="0">
                <a:solidFill>
                  <a:schemeClr val="bg1"/>
                </a:solidFill>
              </a:rPr>
              <a:t> and </a:t>
            </a:r>
            <a:r>
              <a:rPr lang="en-US" sz="3200" b="1" i="1" dirty="0">
                <a:solidFill>
                  <a:schemeClr val="bg1"/>
                </a:solidFill>
              </a:rPr>
              <a:t>strength</a:t>
            </a:r>
            <a:r>
              <a:rPr lang="en-US" sz="3200" i="1" dirty="0">
                <a:solidFill>
                  <a:schemeClr val="bg1"/>
                </a:solidFill>
              </a:rPr>
              <a:t>. We will </a:t>
            </a:r>
            <a:r>
              <a:rPr lang="en-US" sz="3200" b="1" i="1" dirty="0">
                <a:solidFill>
                  <a:schemeClr val="bg1"/>
                </a:solidFill>
              </a:rPr>
              <a:t>stay at the table</a:t>
            </a:r>
            <a:r>
              <a:rPr lang="en-US" sz="3200" i="1" dirty="0">
                <a:solidFill>
                  <a:schemeClr val="bg1"/>
                </a:solidFill>
              </a:rPr>
              <a:t> and receive those stories with grace. We will not be afraid to </a:t>
            </a:r>
            <a:r>
              <a:rPr lang="en-US" sz="3200" b="1" i="1" dirty="0">
                <a:solidFill>
                  <a:schemeClr val="bg1"/>
                </a:solidFill>
              </a:rPr>
              <a:t>launch into the deep</a:t>
            </a:r>
            <a:r>
              <a:rPr lang="en-US" sz="3200" i="1" dirty="0">
                <a:solidFill>
                  <a:schemeClr val="bg1"/>
                </a:solidFill>
              </a:rPr>
              <a:t>. We will </a:t>
            </a:r>
            <a:r>
              <a:rPr lang="en-US" sz="3200" b="1" i="1" dirty="0">
                <a:solidFill>
                  <a:schemeClr val="bg1"/>
                </a:solidFill>
              </a:rPr>
              <a:t>commit</a:t>
            </a:r>
            <a:r>
              <a:rPr lang="en-US" sz="3200" i="1" dirty="0">
                <a:solidFill>
                  <a:schemeClr val="bg1"/>
                </a:solidFill>
              </a:rPr>
              <a:t> to the vulnerability necessary </a:t>
            </a:r>
            <a:r>
              <a:rPr lang="en-US" sz="3200" b="1" i="1" dirty="0">
                <a:solidFill>
                  <a:schemeClr val="bg1"/>
                </a:solidFill>
              </a:rPr>
              <a:t>to allow God</a:t>
            </a:r>
            <a:r>
              <a:rPr lang="en-US" sz="3200" i="1" dirty="0">
                <a:solidFill>
                  <a:schemeClr val="bg1"/>
                </a:solidFill>
              </a:rPr>
              <a:t> to break us open. We will set and </a:t>
            </a:r>
            <a:r>
              <a:rPr lang="en-US" sz="3200" b="1" i="1" dirty="0">
                <a:solidFill>
                  <a:schemeClr val="bg1"/>
                </a:solidFill>
              </a:rPr>
              <a:t>respect</a:t>
            </a:r>
            <a:r>
              <a:rPr lang="en-US" sz="3200" i="1" dirty="0">
                <a:solidFill>
                  <a:schemeClr val="bg1"/>
                </a:solidFill>
              </a:rPr>
              <a:t> boundaries and </a:t>
            </a:r>
            <a:r>
              <a:rPr lang="en-US" sz="3200" b="1" i="1" dirty="0">
                <a:solidFill>
                  <a:schemeClr val="bg1"/>
                </a:solidFill>
              </a:rPr>
              <a:t>honor</a:t>
            </a:r>
            <a:r>
              <a:rPr lang="en-US" sz="3200" i="1" dirty="0">
                <a:solidFill>
                  <a:schemeClr val="bg1"/>
                </a:solidFill>
              </a:rPr>
              <a:t> confidentiality together. </a:t>
            </a:r>
            <a:endParaRPr lang="en-US" sz="3200" dirty="0">
              <a:solidFill>
                <a:schemeClr val="bg1"/>
              </a:solidFill>
            </a:endParaRPr>
          </a:p>
        </p:txBody>
      </p:sp>
    </p:spTree>
    <p:extLst>
      <p:ext uri="{BB962C8B-B14F-4D97-AF65-F5344CB8AC3E}">
        <p14:creationId xmlns:p14="http://schemas.microsoft.com/office/powerpoint/2010/main" val="171305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alpha val="66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0D83BB-AEB8-2A47-8315-6D251D78A43C}"/>
              </a:ext>
            </a:extLst>
          </p:cNvPr>
          <p:cNvPicPr>
            <a:picLocks noChangeAspect="1"/>
          </p:cNvPicPr>
          <p:nvPr/>
        </p:nvPicPr>
        <p:blipFill>
          <a:blip r:embed="rId2">
            <a:alphaModFix amt="40000"/>
          </a:blip>
          <a:srcRect/>
          <a:stretch/>
        </p:blipFill>
        <p:spPr>
          <a:xfrm>
            <a:off x="0" y="9"/>
            <a:ext cx="12191999" cy="6857991"/>
          </a:xfrm>
          <a:prstGeom prst="rect">
            <a:avLst/>
          </a:prstGeom>
          <a:solidFill>
            <a:schemeClr val="tx1">
              <a:alpha val="40000"/>
            </a:schemeClr>
          </a:solidFill>
          <a:effectLst>
            <a:outerShdw blurRad="50800" dist="50800" dir="5400000" algn="ctr" rotWithShape="0">
              <a:schemeClr val="tx1">
                <a:alpha val="16000"/>
              </a:schemeClr>
            </a:outerShdw>
          </a:effectLst>
        </p:spPr>
      </p:pic>
      <p:sp>
        <p:nvSpPr>
          <p:cNvPr id="2" name="Title 1">
            <a:extLst>
              <a:ext uri="{FF2B5EF4-FFF2-40B4-BE49-F238E27FC236}">
                <a16:creationId xmlns:a16="http://schemas.microsoft.com/office/drawing/2014/main" id="{E42FD679-E6E7-A24A-8C20-FE90217737E5}"/>
              </a:ext>
            </a:extLst>
          </p:cNvPr>
          <p:cNvSpPr>
            <a:spLocks noGrp="1"/>
          </p:cNvSpPr>
          <p:nvPr>
            <p:ph type="title"/>
          </p:nvPr>
        </p:nvSpPr>
        <p:spPr>
          <a:xfrm>
            <a:off x="1023870" y="0"/>
            <a:ext cx="10144260" cy="1587500"/>
          </a:xfrm>
        </p:spPr>
        <p:txBody>
          <a:bodyPr anchor="ctr">
            <a:normAutofit/>
          </a:bodyPr>
          <a:lstStyle/>
          <a:p>
            <a:r>
              <a:rPr lang="en-US" sz="4000" b="1" dirty="0">
                <a:solidFill>
                  <a:schemeClr val="bg1"/>
                </a:solidFill>
                <a:latin typeface="Futura Md BT" panose="020B0802020204020204" pitchFamily="34" charset="0"/>
              </a:rPr>
              <a:t>WHO ARE WE AFFIRMATION </a:t>
            </a:r>
            <a:endParaRPr lang="en-US" sz="4000" dirty="0">
              <a:solidFill>
                <a:schemeClr val="bg1"/>
              </a:solidFill>
              <a:latin typeface="Futura Md BT" panose="020B0802020204020204" pitchFamily="34" charset="0"/>
            </a:endParaRPr>
          </a:p>
        </p:txBody>
      </p:sp>
      <p:sp>
        <p:nvSpPr>
          <p:cNvPr id="3" name="Content Placeholder 2">
            <a:extLst>
              <a:ext uri="{FF2B5EF4-FFF2-40B4-BE49-F238E27FC236}">
                <a16:creationId xmlns:a16="http://schemas.microsoft.com/office/drawing/2014/main" id="{6798FFB5-1783-3944-9CBB-EAD2220D76AB}"/>
              </a:ext>
            </a:extLst>
          </p:cNvPr>
          <p:cNvSpPr>
            <a:spLocks noGrp="1"/>
          </p:cNvSpPr>
          <p:nvPr>
            <p:ph idx="1"/>
          </p:nvPr>
        </p:nvSpPr>
        <p:spPr>
          <a:xfrm>
            <a:off x="1023871" y="977900"/>
            <a:ext cx="10144260" cy="5880100"/>
          </a:xfrm>
        </p:spPr>
        <p:txBody>
          <a:bodyPr>
            <a:noAutofit/>
          </a:bodyPr>
          <a:lstStyle/>
          <a:p>
            <a:pPr marL="0" indent="0">
              <a:buNone/>
            </a:pPr>
            <a:r>
              <a:rPr lang="en-US" sz="3200" i="1" dirty="0">
                <a:solidFill>
                  <a:schemeClr val="bg1"/>
                </a:solidFill>
              </a:rPr>
              <a:t>When uncertainty arises, we will remember the </a:t>
            </a:r>
            <a:r>
              <a:rPr lang="en-US" sz="3200" b="1" i="1" dirty="0">
                <a:solidFill>
                  <a:schemeClr val="bg1"/>
                </a:solidFill>
              </a:rPr>
              <a:t>Spirit of “peace</a:t>
            </a:r>
            <a:r>
              <a:rPr lang="en-US" sz="3200" i="1" dirty="0">
                <a:solidFill>
                  <a:schemeClr val="bg1"/>
                </a:solidFill>
              </a:rPr>
              <a:t> that passes our own understanding” and can intercede for us. We will </a:t>
            </a:r>
            <a:r>
              <a:rPr lang="en-US" sz="3200" b="1" i="1" dirty="0">
                <a:solidFill>
                  <a:schemeClr val="bg1"/>
                </a:solidFill>
              </a:rPr>
              <a:t>remember</a:t>
            </a:r>
            <a:r>
              <a:rPr lang="en-US" sz="3200" i="1" dirty="0">
                <a:solidFill>
                  <a:schemeClr val="bg1"/>
                </a:solidFill>
              </a:rPr>
              <a:t> that even when we don’t feel “United,” the </a:t>
            </a:r>
            <a:r>
              <a:rPr lang="en-US" sz="3200" b="1" i="1" dirty="0">
                <a:solidFill>
                  <a:schemeClr val="bg1"/>
                </a:solidFill>
              </a:rPr>
              <a:t>uniting love of Christ</a:t>
            </a:r>
            <a:r>
              <a:rPr lang="en-US" sz="3200" i="1" dirty="0">
                <a:solidFill>
                  <a:schemeClr val="bg1"/>
                </a:solidFill>
              </a:rPr>
              <a:t> can reveal a pathway to greater </a:t>
            </a:r>
            <a:r>
              <a:rPr lang="en-US" sz="3200" b="1" i="1" dirty="0">
                <a:solidFill>
                  <a:schemeClr val="bg1"/>
                </a:solidFill>
              </a:rPr>
              <a:t>wisdom</a:t>
            </a:r>
            <a:r>
              <a:rPr lang="en-US" sz="3200" i="1" dirty="0">
                <a:solidFill>
                  <a:schemeClr val="bg1"/>
                </a:solidFill>
              </a:rPr>
              <a:t> and mutual respect. No matter what, </a:t>
            </a:r>
            <a:r>
              <a:rPr lang="en-US" sz="3200" b="1" i="1" dirty="0">
                <a:solidFill>
                  <a:schemeClr val="bg1"/>
                </a:solidFill>
              </a:rPr>
              <a:t>there is a place for each one</a:t>
            </a:r>
            <a:r>
              <a:rPr lang="en-US" sz="3200" i="1" dirty="0">
                <a:solidFill>
                  <a:schemeClr val="bg1"/>
                </a:solidFill>
              </a:rPr>
              <a:t> of us in this study together. Let us </a:t>
            </a:r>
            <a:r>
              <a:rPr lang="en-US" sz="3200" b="1" i="1" dirty="0">
                <a:solidFill>
                  <a:schemeClr val="bg1"/>
                </a:solidFill>
              </a:rPr>
              <a:t>hold each other up</a:t>
            </a:r>
            <a:r>
              <a:rPr lang="en-US" sz="3200" i="1" dirty="0">
                <a:solidFill>
                  <a:schemeClr val="bg1"/>
                </a:solidFill>
              </a:rPr>
              <a:t> in prayer, hold each other </a:t>
            </a:r>
            <a:r>
              <a:rPr lang="en-US" sz="3200" b="1" i="1" dirty="0">
                <a:solidFill>
                  <a:schemeClr val="bg1"/>
                </a:solidFill>
              </a:rPr>
              <a:t>accountable</a:t>
            </a:r>
            <a:r>
              <a:rPr lang="en-US" sz="3200" i="1" dirty="0">
                <a:solidFill>
                  <a:schemeClr val="bg1"/>
                </a:solidFill>
              </a:rPr>
              <a:t> in love, and </a:t>
            </a:r>
            <a:r>
              <a:rPr lang="en-US" sz="3200" b="1" i="1" dirty="0">
                <a:solidFill>
                  <a:schemeClr val="bg1"/>
                </a:solidFill>
              </a:rPr>
              <a:t>trust</a:t>
            </a:r>
            <a:r>
              <a:rPr lang="en-US" sz="3200" i="1" dirty="0">
                <a:solidFill>
                  <a:schemeClr val="bg1"/>
                </a:solidFill>
              </a:rPr>
              <a:t> that our God is making </a:t>
            </a:r>
            <a:r>
              <a:rPr lang="en-US" sz="3200" b="1" i="1" dirty="0">
                <a:solidFill>
                  <a:schemeClr val="bg1"/>
                </a:solidFill>
              </a:rPr>
              <a:t>all things new. Thank you for the gift of being present to one another in this holy time.</a:t>
            </a:r>
            <a:endParaRPr lang="en-US" sz="3200" dirty="0">
              <a:solidFill>
                <a:schemeClr val="bg1"/>
              </a:solidFill>
            </a:endParaRPr>
          </a:p>
        </p:txBody>
      </p:sp>
    </p:spTree>
    <p:extLst>
      <p:ext uri="{BB962C8B-B14F-4D97-AF65-F5344CB8AC3E}">
        <p14:creationId xmlns:p14="http://schemas.microsoft.com/office/powerpoint/2010/main" val="253486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FA6EEB4-F8B0-4645-B26F-E93B113F9B95}"/>
              </a:ext>
            </a:extLst>
          </p:cNvPr>
          <p:cNvPicPr>
            <a:picLocks noChangeAspect="1"/>
          </p:cNvPicPr>
          <p:nvPr/>
        </p:nvPicPr>
        <p:blipFill>
          <a:blip r:embed="rId2">
            <a:alphaModFix amt="40000"/>
          </a:blip>
          <a:srcRect/>
          <a:stretch/>
        </p:blipFill>
        <p:spPr>
          <a:xfrm>
            <a:off x="1" y="-21"/>
            <a:ext cx="12191999" cy="6857991"/>
          </a:xfrm>
          <a:prstGeom prst="rect">
            <a:avLst/>
          </a:prstGeom>
          <a:solidFill>
            <a:schemeClr val="bg1">
              <a:alpha val="40000"/>
            </a:schemeClr>
          </a:solidFill>
          <a:effectLst>
            <a:outerShdw blurRad="50800" dist="50800" dir="5400000" algn="ctr" rotWithShape="0">
              <a:schemeClr val="tx1">
                <a:alpha val="0"/>
              </a:schemeClr>
            </a:outerShdw>
          </a:effectLst>
        </p:spPr>
      </p:pic>
      <p:sp>
        <p:nvSpPr>
          <p:cNvPr id="6" name="TextBox 5">
            <a:extLst>
              <a:ext uri="{FF2B5EF4-FFF2-40B4-BE49-F238E27FC236}">
                <a16:creationId xmlns:a16="http://schemas.microsoft.com/office/drawing/2014/main" id="{F95192C5-FE0A-DC42-A674-75E83E2C86AA}"/>
              </a:ext>
            </a:extLst>
          </p:cNvPr>
          <p:cNvSpPr txBox="1"/>
          <p:nvPr/>
        </p:nvSpPr>
        <p:spPr>
          <a:xfrm>
            <a:off x="965200" y="453006"/>
            <a:ext cx="11226800" cy="6404984"/>
          </a:xfrm>
          <a:prstGeom prst="rect">
            <a:avLst/>
          </a:prstGeom>
        </p:spPr>
        <p:txBody>
          <a:bodyPr vert="horz" lIns="91440" tIns="45720" rIns="91440" bIns="45720" rtlCol="0" anchor="ctr">
            <a:noAutofit/>
          </a:bodyPr>
          <a:lstStyle/>
          <a:p>
            <a:pPr>
              <a:lnSpc>
                <a:spcPct val="90000"/>
              </a:lnSpc>
              <a:spcBef>
                <a:spcPct val="20000"/>
              </a:spcBef>
              <a:spcAft>
                <a:spcPts val="600"/>
              </a:spcAft>
              <a:buClr>
                <a:schemeClr val="accent1"/>
              </a:buClr>
              <a:buSzPct val="92000"/>
            </a:pPr>
            <a:r>
              <a:rPr lang="en-US" sz="3200" dirty="0"/>
              <a:t>Therefore, go and make disciples of all nations, baptizing them in the name of the Father and of the Son and of the Holy Spirit, teaching them to obey everything that I’ve commanded you. Look, I myself will be with you every day until the end of this present age.”</a:t>
            </a:r>
            <a:endParaRPr lang="en-US" sz="3200" dirty="0">
              <a:solidFill>
                <a:schemeClr val="tx1">
                  <a:lumMod val="75000"/>
                  <a:lumOff val="25000"/>
                </a:schemeClr>
              </a:solidFill>
            </a:endParaRPr>
          </a:p>
        </p:txBody>
      </p:sp>
      <p:sp>
        <p:nvSpPr>
          <p:cNvPr id="7" name="TextBox 6">
            <a:extLst>
              <a:ext uri="{FF2B5EF4-FFF2-40B4-BE49-F238E27FC236}">
                <a16:creationId xmlns:a16="http://schemas.microsoft.com/office/drawing/2014/main" id="{606E31ED-7D7B-4B40-BE26-322DDFC3ABBE}"/>
              </a:ext>
            </a:extLst>
          </p:cNvPr>
          <p:cNvSpPr txBox="1"/>
          <p:nvPr/>
        </p:nvSpPr>
        <p:spPr>
          <a:xfrm rot="16200000">
            <a:off x="-2946401" y="2946400"/>
            <a:ext cx="6858000" cy="965199"/>
          </a:xfrm>
          <a:prstGeom prst="rect">
            <a:avLst/>
          </a:prstGeom>
        </p:spPr>
        <p:txBody>
          <a:bodyPr vert="horz" lIns="91440" tIns="45720" rIns="91440" bIns="45720" rtlCol="0" anchor="ctr">
            <a:normAutofit/>
          </a:bodyPr>
          <a:lstStyle/>
          <a:p>
            <a:pPr algn="ctr">
              <a:spcBef>
                <a:spcPct val="0"/>
              </a:spcBef>
              <a:spcAft>
                <a:spcPts val="600"/>
              </a:spcAft>
            </a:pPr>
            <a:r>
              <a:rPr lang="en-US" sz="4000" cap="all" dirty="0">
                <a:latin typeface="Futura Md BT" panose="020B0802020204020204" pitchFamily="34" charset="0"/>
                <a:ea typeface="+mj-ea"/>
                <a:cs typeface="+mj-cs"/>
              </a:rPr>
              <a:t>psalm 133: 1-3</a:t>
            </a:r>
          </a:p>
        </p:txBody>
      </p:sp>
    </p:spTree>
    <p:extLst>
      <p:ext uri="{BB962C8B-B14F-4D97-AF65-F5344CB8AC3E}">
        <p14:creationId xmlns:p14="http://schemas.microsoft.com/office/powerpoint/2010/main" val="134689265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Desmond Tutu on Truth and Reconciliation">
            <a:hlinkClick r:id="" action="ppaction://media"/>
            <a:extLst>
              <a:ext uri="{FF2B5EF4-FFF2-40B4-BE49-F238E27FC236}">
                <a16:creationId xmlns:a16="http://schemas.microsoft.com/office/drawing/2014/main" id="{DCD56586-75C6-2D45-8C3E-0AB0BD659911}"/>
              </a:ext>
            </a:extLst>
          </p:cNvPr>
          <p:cNvPicPr>
            <a:picLocks noRot="1" noChangeAspect="1"/>
          </p:cNvPicPr>
          <p:nvPr>
            <a:videoFile r:link="rId1"/>
          </p:nvPr>
        </p:nvPicPr>
        <p:blipFill>
          <a:blip r:embed="rId3"/>
          <a:stretch>
            <a:fillRect/>
          </a:stretch>
        </p:blipFill>
        <p:spPr>
          <a:xfrm>
            <a:off x="1143942" y="643467"/>
            <a:ext cx="9904116" cy="5571066"/>
          </a:xfrm>
          <a:prstGeom prst="rect">
            <a:avLst/>
          </a:prstGeom>
        </p:spPr>
      </p:pic>
    </p:spTree>
    <p:extLst>
      <p:ext uri="{BB962C8B-B14F-4D97-AF65-F5344CB8AC3E}">
        <p14:creationId xmlns:p14="http://schemas.microsoft.com/office/powerpoint/2010/main" val="331742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B055CAA-2668-4929-8202-DBD35A78E8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31FEA2-A656-594E-8887-C6A918AEA069}"/>
              </a:ext>
            </a:extLst>
          </p:cNvPr>
          <p:cNvSpPr>
            <a:spLocks noGrp="1"/>
          </p:cNvSpPr>
          <p:nvPr>
            <p:ph type="title"/>
          </p:nvPr>
        </p:nvSpPr>
        <p:spPr>
          <a:xfrm>
            <a:off x="4241830" y="702156"/>
            <a:ext cx="7368978" cy="1021136"/>
          </a:xfrm>
        </p:spPr>
        <p:txBody>
          <a:bodyPr>
            <a:normAutofit/>
          </a:bodyPr>
          <a:lstStyle/>
          <a:p>
            <a:r>
              <a:rPr lang="en-US" b="1" dirty="0"/>
              <a:t>Video with Dr. C. Anthony Hunt </a:t>
            </a:r>
          </a:p>
        </p:txBody>
      </p:sp>
      <p:sp>
        <p:nvSpPr>
          <p:cNvPr id="19" name="Rectangle 18">
            <a:extLst>
              <a:ext uri="{FF2B5EF4-FFF2-40B4-BE49-F238E27FC236}">
                <a16:creationId xmlns:a16="http://schemas.microsoft.com/office/drawing/2014/main" id="{38F88ED4-721F-4A25-9A68-66C57B1F8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3A5A85F2-11BA-4322-9355-08C0DEC7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1A88A0CA-0BDB-4A19-A648-638BE196B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14" name="Graphic 13" descr="Video camera">
            <a:extLst>
              <a:ext uri="{FF2B5EF4-FFF2-40B4-BE49-F238E27FC236}">
                <a16:creationId xmlns:a16="http://schemas.microsoft.com/office/drawing/2014/main" id="{AFD911EF-CD07-4011-84CA-471A0A02CC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192" y="1862594"/>
            <a:ext cx="3194595" cy="3194595"/>
          </a:xfrm>
          <a:prstGeom prst="rect">
            <a:avLst/>
          </a:prstGeom>
        </p:spPr>
      </p:pic>
      <p:pic>
        <p:nvPicPr>
          <p:cNvPr id="3" name="Online Media 2" descr="Part 3, Week 4: Hope Born Out of History: Telling the Whole Truth">
            <a:hlinkClick r:id="" action="ppaction://media"/>
            <a:extLst>
              <a:ext uri="{FF2B5EF4-FFF2-40B4-BE49-F238E27FC236}">
                <a16:creationId xmlns:a16="http://schemas.microsoft.com/office/drawing/2014/main" id="{1CCCB792-0AB8-5A49-9FE0-A697B7431538}"/>
              </a:ext>
            </a:extLst>
          </p:cNvPr>
          <p:cNvPicPr>
            <a:picLocks noRot="1" noChangeAspect="1"/>
          </p:cNvPicPr>
          <p:nvPr>
            <a:videoFile r:link="rId1"/>
          </p:nvPr>
        </p:nvPicPr>
        <p:blipFill>
          <a:blip r:embed="rId5"/>
          <a:stretch>
            <a:fillRect/>
          </a:stretch>
        </p:blipFill>
        <p:spPr>
          <a:xfrm>
            <a:off x="4236059" y="2176758"/>
            <a:ext cx="7509408" cy="4224042"/>
          </a:xfrm>
          <a:prstGeom prst="rect">
            <a:avLst/>
          </a:prstGeom>
        </p:spPr>
      </p:pic>
    </p:spTree>
    <p:extLst>
      <p:ext uri="{BB962C8B-B14F-4D97-AF65-F5344CB8AC3E}">
        <p14:creationId xmlns:p14="http://schemas.microsoft.com/office/powerpoint/2010/main" val="385187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og, food, snow, sitting&#10;&#10;Description automatically generated">
            <a:extLst>
              <a:ext uri="{FF2B5EF4-FFF2-40B4-BE49-F238E27FC236}">
                <a16:creationId xmlns:a16="http://schemas.microsoft.com/office/drawing/2014/main" id="{BD318187-0E94-4049-8305-F9DC4A8187E6}"/>
              </a:ext>
            </a:extLst>
          </p:cNvPr>
          <p:cNvPicPr>
            <a:picLocks noChangeAspect="1"/>
          </p:cNvPicPr>
          <p:nvPr/>
        </p:nvPicPr>
        <p:blipFill rotWithShape="1">
          <a:blip r:embed="rId2">
            <a:alphaModFix amt="40000"/>
          </a:blip>
          <a:srcRect t="10236" b="16949"/>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8EE0B817-6635-E841-92EE-D89FD56BA78A}"/>
              </a:ext>
            </a:extLst>
          </p:cNvPr>
          <p:cNvSpPr>
            <a:spLocks noGrp="1"/>
          </p:cNvSpPr>
          <p:nvPr>
            <p:ph idx="1"/>
          </p:nvPr>
        </p:nvSpPr>
        <p:spPr>
          <a:xfrm>
            <a:off x="965199" y="2180496"/>
            <a:ext cx="10261602" cy="3678303"/>
          </a:xfrm>
        </p:spPr>
        <p:txBody>
          <a:bodyPr>
            <a:normAutofit/>
          </a:bodyPr>
          <a:lstStyle/>
          <a:p>
            <a:pPr marL="342900" indent="-342900">
              <a:buFont typeface="+mj-lt"/>
              <a:buAutoNum type="arabicPeriod"/>
            </a:pPr>
            <a:r>
              <a:rPr lang="en-US" sz="3200" dirty="0"/>
              <a:t>How do we acknowledge and affirm the full humanity of all people?</a:t>
            </a:r>
          </a:p>
          <a:p>
            <a:pPr marL="342900" lvl="0" indent="-342900">
              <a:buFont typeface="+mj-lt"/>
              <a:buAutoNum type="arabicPeriod"/>
            </a:pPr>
            <a:endParaRPr lang="en-US" dirty="0"/>
          </a:p>
        </p:txBody>
      </p:sp>
    </p:spTree>
    <p:extLst>
      <p:ext uri="{BB962C8B-B14F-4D97-AF65-F5344CB8AC3E}">
        <p14:creationId xmlns:p14="http://schemas.microsoft.com/office/powerpoint/2010/main" val="279387058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og, food, snow, sitting&#10;&#10;Description automatically generated">
            <a:extLst>
              <a:ext uri="{FF2B5EF4-FFF2-40B4-BE49-F238E27FC236}">
                <a16:creationId xmlns:a16="http://schemas.microsoft.com/office/drawing/2014/main" id="{BD318187-0E94-4049-8305-F9DC4A8187E6}"/>
              </a:ext>
            </a:extLst>
          </p:cNvPr>
          <p:cNvPicPr>
            <a:picLocks noChangeAspect="1"/>
          </p:cNvPicPr>
          <p:nvPr/>
        </p:nvPicPr>
        <p:blipFill rotWithShape="1">
          <a:blip r:embed="rId2">
            <a:alphaModFix amt="40000"/>
          </a:blip>
          <a:srcRect t="10236" b="16949"/>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8EE0B817-6635-E841-92EE-D89FD56BA78A}"/>
              </a:ext>
            </a:extLst>
          </p:cNvPr>
          <p:cNvSpPr>
            <a:spLocks noGrp="1"/>
          </p:cNvSpPr>
          <p:nvPr>
            <p:ph idx="1"/>
          </p:nvPr>
        </p:nvSpPr>
        <p:spPr>
          <a:xfrm>
            <a:off x="965199" y="2180496"/>
            <a:ext cx="10261602" cy="3678303"/>
          </a:xfrm>
        </p:spPr>
        <p:txBody>
          <a:bodyPr>
            <a:normAutofit/>
          </a:bodyPr>
          <a:lstStyle/>
          <a:p>
            <a:pPr marL="342900" lvl="0" indent="-342900">
              <a:buFont typeface="+mj-lt"/>
              <a:buAutoNum type="arabicPeriod" startAt="2"/>
            </a:pPr>
            <a:r>
              <a:rPr lang="en-US" sz="3200" dirty="0"/>
              <a:t>In what ways, as individuals and churches, might we commit to telling and embracing our stories? </a:t>
            </a:r>
          </a:p>
        </p:txBody>
      </p:sp>
    </p:spTree>
    <p:extLst>
      <p:ext uri="{BB962C8B-B14F-4D97-AF65-F5344CB8AC3E}">
        <p14:creationId xmlns:p14="http://schemas.microsoft.com/office/powerpoint/2010/main" val="19892769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0</TotalTime>
  <Words>622</Words>
  <Application>Microsoft Macintosh PowerPoint</Application>
  <PresentationFormat>Widescreen</PresentationFormat>
  <Paragraphs>23</Paragraphs>
  <Slides>11</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Century Schoolbook</vt:lpstr>
      <vt:lpstr>Franklin Gothic Book</vt:lpstr>
      <vt:lpstr>Futura Md BT</vt:lpstr>
      <vt:lpstr>Wingdings 2</vt:lpstr>
      <vt:lpstr>DividendVTI</vt:lpstr>
      <vt:lpstr>PowerPoint Presentation</vt:lpstr>
      <vt:lpstr>Opening prayer</vt:lpstr>
      <vt:lpstr>WHO ARE WE AFFIRMATION </vt:lpstr>
      <vt:lpstr>WHO ARE WE AFFIRMATION </vt:lpstr>
      <vt:lpstr>PowerPoint Presentation</vt:lpstr>
      <vt:lpstr>PowerPoint Presentation</vt:lpstr>
      <vt:lpstr>Video with Dr. C. Anthony Hunt </vt:lpstr>
      <vt:lpstr>PowerPoint Presentation</vt:lpstr>
      <vt:lpstr>PowerPoint Presentation</vt:lpstr>
      <vt:lpstr>PowerPoint Presentation</vt:lpstr>
      <vt:lpstr>Beyond the session: Prayer &amp; pathway to journaling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Burdett</dc:creator>
  <cp:lastModifiedBy>Alison Burdett</cp:lastModifiedBy>
  <cp:revision>1</cp:revision>
  <dcterms:created xsi:type="dcterms:W3CDTF">2020-03-06T19:34:47Z</dcterms:created>
  <dcterms:modified xsi:type="dcterms:W3CDTF">2020-03-06T19:34:54Z</dcterms:modified>
</cp:coreProperties>
</file>